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44F2E5-28C5-45A8-AD25-F39A8A2177FD}">
  <a:tblStyle styleId="{9844F2E5-28C5-45A8-AD25-F39A8A2177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6678f01e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6678f01e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6678f01e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6678f01e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6678f01e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06678f01e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6678f01e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6678f01e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6678f01e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6678f01e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09f94e966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09f94e966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9f94e966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9f94e966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6678f01e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6678f01e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6678f01e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6678f01e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6678f01e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6678f01e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5ec259bc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5ec259bc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6678f01e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06678f01e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9f94e966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9f94e966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6678f01e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06678f01e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6678f01e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6678f01e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06678f01e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06678f01e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06678f01e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06678f01e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06678f01e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06678f01e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6678f01e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06678f01e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06678f01e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06678f01e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09f94e966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09f94e966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5ec259b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5ec259b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08023a9228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08023a9228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08023a9228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08023a9228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082e4a74d6_0_9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082e4a74d6_0_9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082e4a74d6_0_9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082e4a74d6_0_9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082e4a74d6_0_9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082e4a74d6_0_9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082e4a74d6_0_9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082e4a74d6_0_9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082e4a74d6_0_9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082e4a74d6_0_9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082e4a74d6_0_9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082e4a74d6_0_9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3" name="Shape 3913"/>
        <p:cNvGrpSpPr/>
        <p:nvPr/>
      </p:nvGrpSpPr>
      <p:grpSpPr>
        <a:xfrm>
          <a:off x="0" y="0"/>
          <a:ext cx="0" cy="0"/>
          <a:chOff x="0" y="0"/>
          <a:chExt cx="0" cy="0"/>
        </a:xfrm>
      </p:grpSpPr>
      <p:sp>
        <p:nvSpPr>
          <p:cNvPr id="3914" name="Google Shape;3914;g1082e4a74d6_0_1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5" name="Google Shape;3915;g1082e4a74d6_0_1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g1082e4a74d6_0_13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4" name="Google Shape;4334;g1082e4a74d6_0_13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5f45958d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5f45958d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2" name="Shape 4502"/>
        <p:cNvGrpSpPr/>
        <p:nvPr/>
      </p:nvGrpSpPr>
      <p:grpSpPr>
        <a:xfrm>
          <a:off x="0" y="0"/>
          <a:ext cx="0" cy="0"/>
          <a:chOff x="0" y="0"/>
          <a:chExt cx="0" cy="0"/>
        </a:xfrm>
      </p:grpSpPr>
      <p:sp>
        <p:nvSpPr>
          <p:cNvPr id="4503" name="Google Shape;4503;g1082e4a74d6_0_13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4" name="Google Shape;4504;g1082e4a74d6_0_13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7" name="Shape 4907"/>
        <p:cNvGrpSpPr/>
        <p:nvPr/>
      </p:nvGrpSpPr>
      <p:grpSpPr>
        <a:xfrm>
          <a:off x="0" y="0"/>
          <a:ext cx="0" cy="0"/>
          <a:chOff x="0" y="0"/>
          <a:chExt cx="0" cy="0"/>
        </a:xfrm>
      </p:grpSpPr>
      <p:sp>
        <p:nvSpPr>
          <p:cNvPr id="4908" name="Google Shape;4908;g1082e4a74d6_0_13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9" name="Google Shape;4909;g1082e4a74d6_0_13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7" name="Shape 5287"/>
        <p:cNvGrpSpPr/>
        <p:nvPr/>
      </p:nvGrpSpPr>
      <p:grpSpPr>
        <a:xfrm>
          <a:off x="0" y="0"/>
          <a:ext cx="0" cy="0"/>
          <a:chOff x="0" y="0"/>
          <a:chExt cx="0" cy="0"/>
        </a:xfrm>
      </p:grpSpPr>
      <p:sp>
        <p:nvSpPr>
          <p:cNvPr id="5288" name="Google Shape;5288;g1082e4a74d6_0_13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9" name="Google Shape;5289;g1082e4a74d6_0_13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1" name="Shape 5701"/>
        <p:cNvGrpSpPr/>
        <p:nvPr/>
      </p:nvGrpSpPr>
      <p:grpSpPr>
        <a:xfrm>
          <a:off x="0" y="0"/>
          <a:ext cx="0" cy="0"/>
          <a:chOff x="0" y="0"/>
          <a:chExt cx="0" cy="0"/>
        </a:xfrm>
      </p:grpSpPr>
      <p:sp>
        <p:nvSpPr>
          <p:cNvPr id="5702" name="Google Shape;5702;g1082e4a74d6_0_14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3" name="Google Shape;5703;g1082e4a74d6_0_14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2" name="Shape 6062"/>
        <p:cNvGrpSpPr/>
        <p:nvPr/>
      </p:nvGrpSpPr>
      <p:grpSpPr>
        <a:xfrm>
          <a:off x="0" y="0"/>
          <a:ext cx="0" cy="0"/>
          <a:chOff x="0" y="0"/>
          <a:chExt cx="0" cy="0"/>
        </a:xfrm>
      </p:grpSpPr>
      <p:sp>
        <p:nvSpPr>
          <p:cNvPr id="6063" name="Google Shape;6063;g1082e4a74d6_0_14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4" name="Google Shape;6064;g1082e4a74d6_0_14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2" name="Shape 6572"/>
        <p:cNvGrpSpPr/>
        <p:nvPr/>
      </p:nvGrpSpPr>
      <p:grpSpPr>
        <a:xfrm>
          <a:off x="0" y="0"/>
          <a:ext cx="0" cy="0"/>
          <a:chOff x="0" y="0"/>
          <a:chExt cx="0" cy="0"/>
        </a:xfrm>
      </p:grpSpPr>
      <p:sp>
        <p:nvSpPr>
          <p:cNvPr id="6573" name="Google Shape;6573;g1082e4a74d6_0_1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4" name="Google Shape;6574;g1082e4a74d6_0_1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2" name="Shape 7192"/>
        <p:cNvGrpSpPr/>
        <p:nvPr/>
      </p:nvGrpSpPr>
      <p:grpSpPr>
        <a:xfrm>
          <a:off x="0" y="0"/>
          <a:ext cx="0" cy="0"/>
          <a:chOff x="0" y="0"/>
          <a:chExt cx="0" cy="0"/>
        </a:xfrm>
      </p:grpSpPr>
      <p:sp>
        <p:nvSpPr>
          <p:cNvPr id="7193" name="Google Shape;7193;g1082e4a74d6_0_15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4" name="Google Shape;7194;g1082e4a74d6_0_15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6" name="Shape 7786"/>
        <p:cNvGrpSpPr/>
        <p:nvPr/>
      </p:nvGrpSpPr>
      <p:grpSpPr>
        <a:xfrm>
          <a:off x="0" y="0"/>
          <a:ext cx="0" cy="0"/>
          <a:chOff x="0" y="0"/>
          <a:chExt cx="0" cy="0"/>
        </a:xfrm>
      </p:grpSpPr>
      <p:sp>
        <p:nvSpPr>
          <p:cNvPr id="7787" name="Google Shape;7787;g1082e4a74d6_0_16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8" name="Google Shape;7788;g1082e4a74d6_0_16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7" name="Shape 8107"/>
        <p:cNvGrpSpPr/>
        <p:nvPr/>
      </p:nvGrpSpPr>
      <p:grpSpPr>
        <a:xfrm>
          <a:off x="0" y="0"/>
          <a:ext cx="0" cy="0"/>
          <a:chOff x="0" y="0"/>
          <a:chExt cx="0" cy="0"/>
        </a:xfrm>
      </p:grpSpPr>
      <p:sp>
        <p:nvSpPr>
          <p:cNvPr id="8108" name="Google Shape;8108;g1082e4a74d6_0_16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9" name="Google Shape;8109;g1082e4a74d6_0_16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5" name="Shape 8415"/>
        <p:cNvGrpSpPr/>
        <p:nvPr/>
      </p:nvGrpSpPr>
      <p:grpSpPr>
        <a:xfrm>
          <a:off x="0" y="0"/>
          <a:ext cx="0" cy="0"/>
          <a:chOff x="0" y="0"/>
          <a:chExt cx="0" cy="0"/>
        </a:xfrm>
      </p:grpSpPr>
      <p:sp>
        <p:nvSpPr>
          <p:cNvPr id="8416" name="Google Shape;8416;g1082e4a74d6_0_17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7" name="Google Shape;8417;g1082e4a74d6_0_17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5f45958d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5f45958d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8" name="Shape 8568"/>
        <p:cNvGrpSpPr/>
        <p:nvPr/>
      </p:nvGrpSpPr>
      <p:grpSpPr>
        <a:xfrm>
          <a:off x="0" y="0"/>
          <a:ext cx="0" cy="0"/>
          <a:chOff x="0" y="0"/>
          <a:chExt cx="0" cy="0"/>
        </a:xfrm>
      </p:grpSpPr>
      <p:sp>
        <p:nvSpPr>
          <p:cNvPr id="8569" name="Google Shape;8569;g1082e4a74d6_0_17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0" name="Google Shape;8570;g1082e4a74d6_0_17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1" name="Shape 8611"/>
        <p:cNvGrpSpPr/>
        <p:nvPr/>
      </p:nvGrpSpPr>
      <p:grpSpPr>
        <a:xfrm>
          <a:off x="0" y="0"/>
          <a:ext cx="0" cy="0"/>
          <a:chOff x="0" y="0"/>
          <a:chExt cx="0" cy="0"/>
        </a:xfrm>
      </p:grpSpPr>
      <p:sp>
        <p:nvSpPr>
          <p:cNvPr id="8612" name="Google Shape;8612;g1082e4a74d6_0_17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3" name="Google Shape;8613;g1082e4a74d6_0_17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7" name="Shape 8827"/>
        <p:cNvGrpSpPr/>
        <p:nvPr/>
      </p:nvGrpSpPr>
      <p:grpSpPr>
        <a:xfrm>
          <a:off x="0" y="0"/>
          <a:ext cx="0" cy="0"/>
          <a:chOff x="0" y="0"/>
          <a:chExt cx="0" cy="0"/>
        </a:xfrm>
      </p:grpSpPr>
      <p:sp>
        <p:nvSpPr>
          <p:cNvPr id="8828" name="Google Shape;8828;g1082e4a74d6_0_17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9" name="Google Shape;8829;g1082e4a74d6_0_17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8" name="Shape 9118"/>
        <p:cNvGrpSpPr/>
        <p:nvPr/>
      </p:nvGrpSpPr>
      <p:grpSpPr>
        <a:xfrm>
          <a:off x="0" y="0"/>
          <a:ext cx="0" cy="0"/>
          <a:chOff x="0" y="0"/>
          <a:chExt cx="0" cy="0"/>
        </a:xfrm>
      </p:grpSpPr>
      <p:sp>
        <p:nvSpPr>
          <p:cNvPr id="9119" name="Google Shape;9119;g1082e4a74d6_0_17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0" name="Google Shape;9120;g1082e4a74d6_0_17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3" name="Shape 9353"/>
        <p:cNvGrpSpPr/>
        <p:nvPr/>
      </p:nvGrpSpPr>
      <p:grpSpPr>
        <a:xfrm>
          <a:off x="0" y="0"/>
          <a:ext cx="0" cy="0"/>
          <a:chOff x="0" y="0"/>
          <a:chExt cx="0" cy="0"/>
        </a:xfrm>
      </p:grpSpPr>
      <p:sp>
        <p:nvSpPr>
          <p:cNvPr id="9354" name="Google Shape;9354;g1082e4a74d6_0_18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5" name="Google Shape;9355;g1082e4a74d6_0_18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7" name="Shape 9707"/>
        <p:cNvGrpSpPr/>
        <p:nvPr/>
      </p:nvGrpSpPr>
      <p:grpSpPr>
        <a:xfrm>
          <a:off x="0" y="0"/>
          <a:ext cx="0" cy="0"/>
          <a:chOff x="0" y="0"/>
          <a:chExt cx="0" cy="0"/>
        </a:xfrm>
      </p:grpSpPr>
      <p:sp>
        <p:nvSpPr>
          <p:cNvPr id="9708" name="Google Shape;9708;g1082e4a74d6_0_18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9" name="Google Shape;9709;g1082e4a74d6_0_18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8" name="Shape 10008"/>
        <p:cNvGrpSpPr/>
        <p:nvPr/>
      </p:nvGrpSpPr>
      <p:grpSpPr>
        <a:xfrm>
          <a:off x="0" y="0"/>
          <a:ext cx="0" cy="0"/>
          <a:chOff x="0" y="0"/>
          <a:chExt cx="0" cy="0"/>
        </a:xfrm>
      </p:grpSpPr>
      <p:sp>
        <p:nvSpPr>
          <p:cNvPr id="10009" name="Google Shape;10009;g1082e4a74d6_0_18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0" name="Google Shape;10010;g1082e4a74d6_0_18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6678f01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6678f01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6678f01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6678f01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6678f01e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6678f01e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6678f01e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6678f01e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1600" y="980400"/>
            <a:ext cx="7780800" cy="2390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10" name="Google Shape;10;p2"/>
          <p:cNvSpPr txBox="1"/>
          <p:nvPr>
            <p:ph idx="1" type="subTitle"/>
          </p:nvPr>
        </p:nvSpPr>
        <p:spPr>
          <a:xfrm>
            <a:off x="681600" y="3370500"/>
            <a:ext cx="7780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flipH="1" rot="4690383">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284000" y="1459475"/>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4" name="Google Shape;64;p11"/>
          <p:cNvSpPr txBox="1"/>
          <p:nvPr>
            <p:ph idx="1" type="subTitle"/>
          </p:nvPr>
        </p:nvSpPr>
        <p:spPr>
          <a:xfrm>
            <a:off x="1284000" y="2970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 name="Shape 69"/>
        <p:cNvGrpSpPr/>
        <p:nvPr/>
      </p:nvGrpSpPr>
      <p:grpSpPr>
        <a:xfrm>
          <a:off x="0" y="0"/>
          <a:ext cx="0" cy="0"/>
          <a:chOff x="0" y="0"/>
          <a:chExt cx="0" cy="0"/>
        </a:xfrm>
      </p:grpSpPr>
      <p:sp>
        <p:nvSpPr>
          <p:cNvPr id="70" name="Google Shape;70;p1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3"/>
          <p:cNvSpPr txBox="1"/>
          <p:nvPr>
            <p:ph hasCustomPrompt="1" idx="2" type="title"/>
          </p:nvPr>
        </p:nvSpPr>
        <p:spPr>
          <a:xfrm>
            <a:off x="853509" y="1653856"/>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72" name="Google Shape;72;p13"/>
          <p:cNvSpPr txBox="1"/>
          <p:nvPr>
            <p:ph idx="3" type="title"/>
          </p:nvPr>
        </p:nvSpPr>
        <p:spPr>
          <a:xfrm>
            <a:off x="2119075" y="1537200"/>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3" name="Google Shape;73;p13"/>
          <p:cNvSpPr txBox="1"/>
          <p:nvPr>
            <p:ph idx="1" type="subTitle"/>
          </p:nvPr>
        </p:nvSpPr>
        <p:spPr>
          <a:xfrm>
            <a:off x="2119075" y="201805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idx="4" type="title"/>
          </p:nvPr>
        </p:nvSpPr>
        <p:spPr>
          <a:xfrm>
            <a:off x="5858750" y="1537200"/>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5" name="Google Shape;75;p13"/>
          <p:cNvSpPr txBox="1"/>
          <p:nvPr>
            <p:ph idx="5" type="subTitle"/>
          </p:nvPr>
        </p:nvSpPr>
        <p:spPr>
          <a:xfrm>
            <a:off x="5858750" y="201805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3"/>
          <p:cNvSpPr txBox="1"/>
          <p:nvPr>
            <p:ph idx="6" type="title"/>
          </p:nvPr>
        </p:nvSpPr>
        <p:spPr>
          <a:xfrm>
            <a:off x="2119050" y="30616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7" name="Google Shape;77;p13"/>
          <p:cNvSpPr txBox="1"/>
          <p:nvPr>
            <p:ph idx="7" type="subTitle"/>
          </p:nvPr>
        </p:nvSpPr>
        <p:spPr>
          <a:xfrm>
            <a:off x="2119050" y="354240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3"/>
          <p:cNvSpPr txBox="1"/>
          <p:nvPr>
            <p:ph idx="8" type="title"/>
          </p:nvPr>
        </p:nvSpPr>
        <p:spPr>
          <a:xfrm>
            <a:off x="5858725" y="30616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9" name="Google Shape;79;p13"/>
          <p:cNvSpPr txBox="1"/>
          <p:nvPr>
            <p:ph idx="9" type="subTitle"/>
          </p:nvPr>
        </p:nvSpPr>
        <p:spPr>
          <a:xfrm>
            <a:off x="5858725" y="354240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3"/>
          <p:cNvSpPr txBox="1"/>
          <p:nvPr>
            <p:ph hasCustomPrompt="1" idx="13" type="title"/>
          </p:nvPr>
        </p:nvSpPr>
        <p:spPr>
          <a:xfrm>
            <a:off x="4595450" y="1653856"/>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81" name="Google Shape;81;p13"/>
          <p:cNvSpPr txBox="1"/>
          <p:nvPr>
            <p:ph hasCustomPrompt="1" idx="14" type="title"/>
          </p:nvPr>
        </p:nvSpPr>
        <p:spPr>
          <a:xfrm>
            <a:off x="853450" y="3178281"/>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82" name="Google Shape;82;p13"/>
          <p:cNvSpPr txBox="1"/>
          <p:nvPr>
            <p:ph hasCustomPrompt="1" idx="15" type="title"/>
          </p:nvPr>
        </p:nvSpPr>
        <p:spPr>
          <a:xfrm>
            <a:off x="4595450" y="3178281"/>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pic>
        <p:nvPicPr>
          <p:cNvPr id="83" name="Google Shape;83;p13"/>
          <p:cNvPicPr preferRelativeResize="0"/>
          <p:nvPr/>
        </p:nvPicPr>
        <p:blipFill>
          <a:blip r:embed="rId2">
            <a:alphaModFix/>
          </a:blip>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alphaModFix/>
          </a:blip>
          <a:stretch>
            <a:fillRect/>
          </a:stretch>
        </p:blipFill>
        <p:spPr>
          <a:xfrm rot="1164674">
            <a:off x="8171321" y="1169139"/>
            <a:ext cx="784588" cy="7845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85" name="Shape 85"/>
        <p:cNvGrpSpPr/>
        <p:nvPr/>
      </p:nvGrpSpPr>
      <p:grpSpPr>
        <a:xfrm>
          <a:off x="0" y="0"/>
          <a:ext cx="0" cy="0"/>
          <a:chOff x="0" y="0"/>
          <a:chExt cx="0" cy="0"/>
        </a:xfrm>
      </p:grpSpPr>
      <p:sp>
        <p:nvSpPr>
          <p:cNvPr id="86" name="Google Shape;86;p14"/>
          <p:cNvSpPr txBox="1"/>
          <p:nvPr>
            <p:ph type="title"/>
          </p:nvPr>
        </p:nvSpPr>
        <p:spPr>
          <a:xfrm>
            <a:off x="2290050" y="3170482"/>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7" name="Google Shape;87;p14"/>
          <p:cNvSpPr txBox="1"/>
          <p:nvPr>
            <p:ph idx="1" type="subTitle"/>
          </p:nvPr>
        </p:nvSpPr>
        <p:spPr>
          <a:xfrm>
            <a:off x="2290050" y="1430182"/>
            <a:ext cx="45639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92" name="Shape 92"/>
        <p:cNvGrpSpPr/>
        <p:nvPr/>
      </p:nvGrpSpPr>
      <p:grpSpPr>
        <a:xfrm>
          <a:off x="0" y="0"/>
          <a:ext cx="0" cy="0"/>
          <a:chOff x="0" y="0"/>
          <a:chExt cx="0" cy="0"/>
        </a:xfrm>
      </p:grpSpPr>
      <p:sp>
        <p:nvSpPr>
          <p:cNvPr id="93" name="Google Shape;93;p1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4" name="Google Shape;94;p15"/>
          <p:cNvPicPr preferRelativeResize="0"/>
          <p:nvPr/>
        </p:nvPicPr>
        <p:blipFill>
          <a:blip r:embed="rId2">
            <a:alphaModFix/>
          </a:blip>
          <a:stretch>
            <a:fillRect/>
          </a:stretch>
        </p:blipFill>
        <p:spPr>
          <a:xfrm rot="-10369311">
            <a:off x="5892043" y="-333061"/>
            <a:ext cx="2433751" cy="1906763"/>
          </a:xfrm>
          <a:prstGeom prst="rect">
            <a:avLst/>
          </a:prstGeom>
          <a:noFill/>
          <a:ln>
            <a:noFill/>
          </a:ln>
        </p:spPr>
      </p:pic>
      <p:pic>
        <p:nvPicPr>
          <p:cNvPr id="95" name="Google Shape;95;p15"/>
          <p:cNvPicPr preferRelativeResize="0"/>
          <p:nvPr/>
        </p:nvPicPr>
        <p:blipFill>
          <a:blip r:embed="rId3">
            <a:alphaModFix/>
          </a:blip>
          <a:stretch>
            <a:fillRect/>
          </a:stretch>
        </p:blipFill>
        <p:spPr>
          <a:xfrm rot="-10369272">
            <a:off x="6017204" y="796008"/>
            <a:ext cx="1081077" cy="1081072"/>
          </a:xfrm>
          <a:prstGeom prst="rect">
            <a:avLst/>
          </a:prstGeom>
          <a:noFill/>
          <a:ln>
            <a:noFill/>
          </a:ln>
        </p:spPr>
      </p:pic>
      <p:pic>
        <p:nvPicPr>
          <p:cNvPr id="96" name="Google Shape;96;p15"/>
          <p:cNvPicPr preferRelativeResize="0"/>
          <p:nvPr/>
        </p:nvPicPr>
        <p:blipFill>
          <a:blip r:embed="rId3">
            <a:alphaModFix/>
          </a:blip>
          <a:stretch>
            <a:fillRect/>
          </a:stretch>
        </p:blipFill>
        <p:spPr>
          <a:xfrm rot="8100000">
            <a:off x="344191" y="3499673"/>
            <a:ext cx="1318861" cy="131886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97" name="Shape 97"/>
        <p:cNvGrpSpPr/>
        <p:nvPr/>
      </p:nvGrpSpPr>
      <p:grpSpPr>
        <a:xfrm>
          <a:off x="0" y="0"/>
          <a:ext cx="0" cy="0"/>
          <a:chOff x="0" y="0"/>
          <a:chExt cx="0" cy="0"/>
        </a:xfrm>
      </p:grpSpPr>
      <p:sp>
        <p:nvSpPr>
          <p:cNvPr id="98" name="Google Shape;98;p1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9" name="Google Shape;99;p16"/>
          <p:cNvPicPr preferRelativeResize="0"/>
          <p:nvPr/>
        </p:nvPicPr>
        <p:blipFill>
          <a:blip r:embed="rId2">
            <a:alphaModFix/>
          </a:blip>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alphaModFix/>
          </a:blip>
          <a:stretch>
            <a:fillRect/>
          </a:stretch>
        </p:blipFill>
        <p:spPr>
          <a:xfrm flipH="1" rot="4690383">
            <a:off x="7313312" y="210784"/>
            <a:ext cx="1064275" cy="112648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101" name="Shape 101"/>
        <p:cNvGrpSpPr/>
        <p:nvPr/>
      </p:nvGrpSpPr>
      <p:grpSpPr>
        <a:xfrm>
          <a:off x="0" y="0"/>
          <a:ext cx="0" cy="0"/>
          <a:chOff x="0" y="0"/>
          <a:chExt cx="0" cy="0"/>
        </a:xfrm>
      </p:grpSpPr>
      <p:sp>
        <p:nvSpPr>
          <p:cNvPr id="102" name="Google Shape;102;p17"/>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3" name="Google Shape;103;p17"/>
          <p:cNvPicPr preferRelativeResize="0"/>
          <p:nvPr/>
        </p:nvPicPr>
        <p:blipFill>
          <a:blip r:embed="rId2">
            <a:alphaModFix/>
          </a:blip>
          <a:stretch>
            <a:fillRect/>
          </a:stretch>
        </p:blipFill>
        <p:spPr>
          <a:xfrm flipH="1" rot="-2846205">
            <a:off x="7699226" y="160927"/>
            <a:ext cx="1197651" cy="1347678"/>
          </a:xfrm>
          <a:prstGeom prst="rect">
            <a:avLst/>
          </a:prstGeom>
          <a:noFill/>
          <a:ln>
            <a:noFill/>
          </a:ln>
        </p:spPr>
      </p:pic>
      <p:pic>
        <p:nvPicPr>
          <p:cNvPr id="104" name="Google Shape;104;p17"/>
          <p:cNvPicPr preferRelativeResize="0"/>
          <p:nvPr/>
        </p:nvPicPr>
        <p:blipFill>
          <a:blip r:embed="rId3">
            <a:alphaModFix/>
          </a:blip>
          <a:stretch>
            <a:fillRect/>
          </a:stretch>
        </p:blipFill>
        <p:spPr>
          <a:xfrm flipH="1" rot="8853798">
            <a:off x="7947709" y="532781"/>
            <a:ext cx="576244" cy="57624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05" name="Shape 105"/>
        <p:cNvGrpSpPr/>
        <p:nvPr/>
      </p:nvGrpSpPr>
      <p:grpSpPr>
        <a:xfrm>
          <a:off x="0" y="0"/>
          <a:ext cx="0" cy="0"/>
          <a:chOff x="0" y="0"/>
          <a:chExt cx="0" cy="0"/>
        </a:xfrm>
      </p:grpSpPr>
      <p:sp>
        <p:nvSpPr>
          <p:cNvPr id="106" name="Google Shape;106;p18"/>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7" name="Google Shape;107;p18"/>
          <p:cNvPicPr preferRelativeResize="0"/>
          <p:nvPr/>
        </p:nvPicPr>
        <p:blipFill>
          <a:blip r:embed="rId2">
            <a:alphaModFix/>
          </a:blip>
          <a:stretch>
            <a:fillRect/>
          </a:stretch>
        </p:blipFill>
        <p:spPr>
          <a:xfrm rot="-7669085">
            <a:off x="-1037613" y="1284719"/>
            <a:ext cx="2819415" cy="3531605"/>
          </a:xfrm>
          <a:prstGeom prst="rect">
            <a:avLst/>
          </a:prstGeom>
          <a:noFill/>
          <a:ln>
            <a:noFill/>
          </a:ln>
        </p:spPr>
      </p:pic>
      <p:pic>
        <p:nvPicPr>
          <p:cNvPr id="108" name="Google Shape;108;p18"/>
          <p:cNvPicPr preferRelativeResize="0"/>
          <p:nvPr/>
        </p:nvPicPr>
        <p:blipFill>
          <a:blip r:embed="rId3">
            <a:alphaModFix/>
          </a:blip>
          <a:stretch>
            <a:fillRect/>
          </a:stretch>
        </p:blipFill>
        <p:spPr>
          <a:xfrm rot="-5913327">
            <a:off x="447780" y="3749875"/>
            <a:ext cx="1090751" cy="1154478"/>
          </a:xfrm>
          <a:prstGeom prst="rect">
            <a:avLst/>
          </a:prstGeom>
          <a:noFill/>
          <a:ln>
            <a:noFill/>
          </a:ln>
        </p:spPr>
      </p:pic>
      <p:pic>
        <p:nvPicPr>
          <p:cNvPr id="109" name="Google Shape;109;p18"/>
          <p:cNvPicPr preferRelativeResize="0"/>
          <p:nvPr/>
        </p:nvPicPr>
        <p:blipFill>
          <a:blip r:embed="rId4">
            <a:alphaModFix/>
          </a:blip>
          <a:stretch>
            <a:fillRect/>
          </a:stretch>
        </p:blipFill>
        <p:spPr>
          <a:xfrm rot="5400000">
            <a:off x="7314398" y="349026"/>
            <a:ext cx="1459850" cy="145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8">
    <p:spTree>
      <p:nvGrpSpPr>
        <p:cNvPr id="110" name="Shape 110"/>
        <p:cNvGrpSpPr/>
        <p:nvPr/>
      </p:nvGrpSpPr>
      <p:grpSpPr>
        <a:xfrm>
          <a:off x="0" y="0"/>
          <a:ext cx="0" cy="0"/>
          <a:chOff x="0" y="0"/>
          <a:chExt cx="0" cy="0"/>
        </a:xfrm>
      </p:grpSpPr>
      <p:sp>
        <p:nvSpPr>
          <p:cNvPr id="111" name="Google Shape;111;p1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2" name="Google Shape;112;p19"/>
          <p:cNvPicPr preferRelativeResize="0"/>
          <p:nvPr/>
        </p:nvPicPr>
        <p:blipFill>
          <a:blip r:embed="rId2">
            <a:alphaModFix/>
          </a:blip>
          <a:stretch>
            <a:fillRect/>
          </a:stretch>
        </p:blipFill>
        <p:spPr>
          <a:xfrm flipH="1" rot="7856000">
            <a:off x="-715599" y="1015001"/>
            <a:ext cx="1934205" cy="2047245"/>
          </a:xfrm>
          <a:prstGeom prst="rect">
            <a:avLst/>
          </a:prstGeom>
          <a:noFill/>
          <a:ln>
            <a:noFill/>
          </a:ln>
        </p:spPr>
      </p:pic>
      <p:pic>
        <p:nvPicPr>
          <p:cNvPr id="113" name="Google Shape;113;p19"/>
          <p:cNvPicPr preferRelativeResize="0"/>
          <p:nvPr/>
        </p:nvPicPr>
        <p:blipFill>
          <a:blip r:embed="rId3">
            <a:alphaModFix/>
          </a:blip>
          <a:stretch>
            <a:fillRect/>
          </a:stretch>
        </p:blipFill>
        <p:spPr>
          <a:xfrm rot="-9081239">
            <a:off x="365896" y="2525380"/>
            <a:ext cx="784591" cy="784591"/>
          </a:xfrm>
          <a:prstGeom prst="rect">
            <a:avLst/>
          </a:prstGeom>
          <a:noFill/>
          <a:ln>
            <a:noFill/>
          </a:ln>
        </p:spPr>
      </p:pic>
      <p:pic>
        <p:nvPicPr>
          <p:cNvPr id="114" name="Google Shape;114;p19"/>
          <p:cNvPicPr preferRelativeResize="0"/>
          <p:nvPr/>
        </p:nvPicPr>
        <p:blipFill>
          <a:blip r:embed="rId3">
            <a:alphaModFix/>
          </a:blip>
          <a:stretch>
            <a:fillRect/>
          </a:stretch>
        </p:blipFill>
        <p:spPr>
          <a:xfrm rot="-6671495">
            <a:off x="7445299" y="236541"/>
            <a:ext cx="1434160" cy="14341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0">
    <p:spTree>
      <p:nvGrpSpPr>
        <p:cNvPr id="115" name="Shape 115"/>
        <p:cNvGrpSpPr/>
        <p:nvPr/>
      </p:nvGrpSpPr>
      <p:grpSpPr>
        <a:xfrm>
          <a:off x="0" y="0"/>
          <a:ext cx="0" cy="0"/>
          <a:chOff x="0" y="0"/>
          <a:chExt cx="0" cy="0"/>
        </a:xfrm>
      </p:grpSpPr>
      <p:sp>
        <p:nvSpPr>
          <p:cNvPr id="116" name="Google Shape;116;p2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7" name="Google Shape;117;p20"/>
          <p:cNvPicPr preferRelativeResize="0"/>
          <p:nvPr/>
        </p:nvPicPr>
        <p:blipFill>
          <a:blip r:embed="rId2">
            <a:alphaModFix/>
          </a:blip>
          <a:stretch>
            <a:fillRect/>
          </a:stretch>
        </p:blipFill>
        <p:spPr>
          <a:xfrm rot="-4969311">
            <a:off x="6602496" y="574847"/>
            <a:ext cx="2433751" cy="1906763"/>
          </a:xfrm>
          <a:prstGeom prst="rect">
            <a:avLst/>
          </a:prstGeom>
          <a:noFill/>
          <a:ln>
            <a:noFill/>
          </a:ln>
        </p:spPr>
      </p:pic>
      <p:pic>
        <p:nvPicPr>
          <p:cNvPr id="118" name="Google Shape;118;p20"/>
          <p:cNvPicPr preferRelativeResize="0"/>
          <p:nvPr/>
        </p:nvPicPr>
        <p:blipFill>
          <a:blip r:embed="rId3">
            <a:alphaModFix/>
          </a:blip>
          <a:stretch>
            <a:fillRect/>
          </a:stretch>
        </p:blipFill>
        <p:spPr>
          <a:xfrm rot="-4969272">
            <a:off x="6562609" y="436516"/>
            <a:ext cx="1081077" cy="1081072"/>
          </a:xfrm>
          <a:prstGeom prst="rect">
            <a:avLst/>
          </a:prstGeom>
          <a:noFill/>
          <a:ln>
            <a:noFill/>
          </a:ln>
        </p:spPr>
      </p:pic>
      <p:pic>
        <p:nvPicPr>
          <p:cNvPr id="119" name="Google Shape;119;p20"/>
          <p:cNvPicPr preferRelativeResize="0"/>
          <p:nvPr/>
        </p:nvPicPr>
        <p:blipFill>
          <a:blip r:embed="rId4">
            <a:alphaModFix/>
          </a:blip>
          <a:stretch>
            <a:fillRect/>
          </a:stretch>
        </p:blipFill>
        <p:spPr>
          <a:xfrm flipH="1" rot="-10097959">
            <a:off x="687004" y="1400049"/>
            <a:ext cx="1292141" cy="13676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2410200"/>
            <a:ext cx="7704000" cy="65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p:txBody>
      </p:sp>
      <p:sp>
        <p:nvSpPr>
          <p:cNvPr id="18" name="Google Shape;18;p3"/>
          <p:cNvSpPr txBox="1"/>
          <p:nvPr>
            <p:ph hasCustomPrompt="1" idx="2" type="title"/>
          </p:nvPr>
        </p:nvSpPr>
        <p:spPr>
          <a:xfrm>
            <a:off x="3731250" y="1492200"/>
            <a:ext cx="16815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1731150" y="3214200"/>
            <a:ext cx="5681700" cy="4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1">
    <p:spTree>
      <p:nvGrpSpPr>
        <p:cNvPr id="120" name="Shape 120"/>
        <p:cNvGrpSpPr/>
        <p:nvPr/>
      </p:nvGrpSpPr>
      <p:grpSpPr>
        <a:xfrm>
          <a:off x="0" y="0"/>
          <a:ext cx="0" cy="0"/>
          <a:chOff x="0" y="0"/>
          <a:chExt cx="0" cy="0"/>
        </a:xfrm>
      </p:grpSpPr>
      <p:sp>
        <p:nvSpPr>
          <p:cNvPr id="121" name="Google Shape;121;p2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1"/>
          <p:cNvPicPr preferRelativeResize="0"/>
          <p:nvPr/>
        </p:nvPicPr>
        <p:blipFill>
          <a:blip r:embed="rId2">
            <a:alphaModFix/>
          </a:blip>
          <a:stretch>
            <a:fillRect/>
          </a:stretch>
        </p:blipFill>
        <p:spPr>
          <a:xfrm flipH="1" rot="-2846203">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flipH="1" rot="8853805">
            <a:off x="7517741" y="571578"/>
            <a:ext cx="784590" cy="78459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2">
    <p:spTree>
      <p:nvGrpSpPr>
        <p:cNvPr id="125" name="Shape 125"/>
        <p:cNvGrpSpPr/>
        <p:nvPr/>
      </p:nvGrpSpPr>
      <p:grpSpPr>
        <a:xfrm>
          <a:off x="0" y="0"/>
          <a:ext cx="0" cy="0"/>
          <a:chOff x="0" y="0"/>
          <a:chExt cx="0" cy="0"/>
        </a:xfrm>
      </p:grpSpPr>
      <p:sp>
        <p:nvSpPr>
          <p:cNvPr id="126" name="Google Shape;126;p22"/>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7" name="Google Shape;127;p22"/>
          <p:cNvPicPr preferRelativeResize="0"/>
          <p:nvPr/>
        </p:nvPicPr>
        <p:blipFill>
          <a:blip r:embed="rId2">
            <a:alphaModFix/>
          </a:blip>
          <a:stretch>
            <a:fillRect/>
          </a:stretch>
        </p:blipFill>
        <p:spPr>
          <a:xfrm rot="-4969269">
            <a:off x="7282779" y="303671"/>
            <a:ext cx="1616669" cy="1616665"/>
          </a:xfrm>
          <a:prstGeom prst="rect">
            <a:avLst/>
          </a:prstGeom>
          <a:noFill/>
          <a:ln>
            <a:noFill/>
          </a:ln>
        </p:spPr>
      </p:pic>
      <p:pic>
        <p:nvPicPr>
          <p:cNvPr id="128" name="Google Shape;128;p22"/>
          <p:cNvPicPr preferRelativeResize="0"/>
          <p:nvPr/>
        </p:nvPicPr>
        <p:blipFill>
          <a:blip r:embed="rId3">
            <a:alphaModFix/>
          </a:blip>
          <a:stretch>
            <a:fillRect/>
          </a:stretch>
        </p:blipFill>
        <p:spPr>
          <a:xfrm flipH="1" rot="-10097946">
            <a:off x="7054490" y="240729"/>
            <a:ext cx="659361" cy="69790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3">
    <p:spTree>
      <p:nvGrpSpPr>
        <p:cNvPr id="129" name="Shape 129"/>
        <p:cNvGrpSpPr/>
        <p:nvPr/>
      </p:nvGrpSpPr>
      <p:grpSpPr>
        <a:xfrm>
          <a:off x="0" y="0"/>
          <a:ext cx="0" cy="0"/>
          <a:chOff x="0" y="0"/>
          <a:chExt cx="0" cy="0"/>
        </a:xfrm>
      </p:grpSpPr>
      <p:sp>
        <p:nvSpPr>
          <p:cNvPr id="130" name="Google Shape;130;p2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1" name="Google Shape;131;p23"/>
          <p:cNvPicPr preferRelativeResize="0"/>
          <p:nvPr/>
        </p:nvPicPr>
        <p:blipFill>
          <a:blip r:embed="rId2">
            <a:alphaModFix/>
          </a:blip>
          <a:stretch>
            <a:fillRect/>
          </a:stretch>
        </p:blipFill>
        <p:spPr>
          <a:xfrm flipH="1" rot="-2846203">
            <a:off x="7179418" y="65276"/>
            <a:ext cx="1630675" cy="1834946"/>
          </a:xfrm>
          <a:prstGeom prst="rect">
            <a:avLst/>
          </a:prstGeom>
          <a:noFill/>
          <a:ln>
            <a:noFill/>
          </a:ln>
        </p:spPr>
      </p:pic>
      <p:pic>
        <p:nvPicPr>
          <p:cNvPr id="132" name="Google Shape;132;p23"/>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33" name="Google Shape;133;p23"/>
          <p:cNvPicPr preferRelativeResize="0"/>
          <p:nvPr/>
        </p:nvPicPr>
        <p:blipFill>
          <a:blip r:embed="rId4">
            <a:alphaModFix/>
          </a:blip>
          <a:stretch>
            <a:fillRect/>
          </a:stretch>
        </p:blipFill>
        <p:spPr>
          <a:xfrm flipH="1" rot="8853805">
            <a:off x="7517741" y="571578"/>
            <a:ext cx="784590" cy="7845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4">
    <p:spTree>
      <p:nvGrpSpPr>
        <p:cNvPr id="134" name="Shape 134"/>
        <p:cNvGrpSpPr/>
        <p:nvPr/>
      </p:nvGrpSpPr>
      <p:grpSpPr>
        <a:xfrm>
          <a:off x="0" y="0"/>
          <a:ext cx="0" cy="0"/>
          <a:chOff x="0" y="0"/>
          <a:chExt cx="0" cy="0"/>
        </a:xfrm>
      </p:grpSpPr>
      <p:sp>
        <p:nvSpPr>
          <p:cNvPr id="135" name="Google Shape;135;p2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6" name="Google Shape;136;p24"/>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137" name="Google Shape;137;p24"/>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138" name="Google Shape;138;p24"/>
          <p:cNvPicPr preferRelativeResize="0"/>
          <p:nvPr/>
        </p:nvPicPr>
        <p:blipFill>
          <a:blip r:embed="rId4">
            <a:alphaModFix/>
          </a:blip>
          <a:stretch>
            <a:fillRect/>
          </a:stretch>
        </p:blipFill>
        <p:spPr>
          <a:xfrm rot="-4969269">
            <a:off x="94679" y="3432171"/>
            <a:ext cx="1616669" cy="1616665"/>
          </a:xfrm>
          <a:prstGeom prst="rect">
            <a:avLst/>
          </a:prstGeom>
          <a:noFill/>
          <a:ln>
            <a:noFill/>
          </a:ln>
        </p:spPr>
      </p:pic>
      <p:pic>
        <p:nvPicPr>
          <p:cNvPr id="139" name="Google Shape;139;p24"/>
          <p:cNvPicPr preferRelativeResize="0"/>
          <p:nvPr/>
        </p:nvPicPr>
        <p:blipFill>
          <a:blip r:embed="rId3">
            <a:alphaModFix/>
          </a:blip>
          <a:stretch>
            <a:fillRect/>
          </a:stretch>
        </p:blipFill>
        <p:spPr>
          <a:xfrm flipH="1" rot="-3171555">
            <a:off x="1474615" y="3891542"/>
            <a:ext cx="659361" cy="69790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5">
    <p:spTree>
      <p:nvGrpSpPr>
        <p:cNvPr id="140" name="Shape 140"/>
        <p:cNvGrpSpPr/>
        <p:nvPr/>
      </p:nvGrpSpPr>
      <p:grpSpPr>
        <a:xfrm>
          <a:off x="0" y="0"/>
          <a:ext cx="0" cy="0"/>
          <a:chOff x="0" y="0"/>
          <a:chExt cx="0" cy="0"/>
        </a:xfrm>
      </p:grpSpPr>
      <p:sp>
        <p:nvSpPr>
          <p:cNvPr id="141" name="Google Shape;141;p2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2" name="Google Shape;142;p25"/>
          <p:cNvPicPr preferRelativeResize="0"/>
          <p:nvPr/>
        </p:nvPicPr>
        <p:blipFill>
          <a:blip r:embed="rId2">
            <a:alphaModFix/>
          </a:blip>
          <a:stretch>
            <a:fillRect/>
          </a:stretch>
        </p:blipFill>
        <p:spPr>
          <a:xfrm rot="-5913328">
            <a:off x="3333922" y="3936004"/>
            <a:ext cx="918758" cy="972440"/>
          </a:xfrm>
          <a:prstGeom prst="rect">
            <a:avLst/>
          </a:prstGeom>
          <a:noFill/>
          <a:ln>
            <a:noFill/>
          </a:ln>
        </p:spPr>
      </p:pic>
      <p:pic>
        <p:nvPicPr>
          <p:cNvPr id="143" name="Google Shape;143;p25"/>
          <p:cNvPicPr preferRelativeResize="0"/>
          <p:nvPr/>
        </p:nvPicPr>
        <p:blipFill>
          <a:blip r:embed="rId3">
            <a:alphaModFix/>
          </a:blip>
          <a:stretch>
            <a:fillRect/>
          </a:stretch>
        </p:blipFill>
        <p:spPr>
          <a:xfrm rot="1674121">
            <a:off x="7200825" y="263863"/>
            <a:ext cx="935025" cy="935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29">
    <p:spTree>
      <p:nvGrpSpPr>
        <p:cNvPr id="144" name="Shape 144"/>
        <p:cNvGrpSpPr/>
        <p:nvPr/>
      </p:nvGrpSpPr>
      <p:grpSpPr>
        <a:xfrm>
          <a:off x="0" y="0"/>
          <a:ext cx="0" cy="0"/>
          <a:chOff x="0" y="0"/>
          <a:chExt cx="0" cy="0"/>
        </a:xfrm>
      </p:grpSpPr>
      <p:sp>
        <p:nvSpPr>
          <p:cNvPr id="145" name="Google Shape;145;p2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6" name="Google Shape;146;p26"/>
          <p:cNvPicPr preferRelativeResize="0"/>
          <p:nvPr/>
        </p:nvPicPr>
        <p:blipFill>
          <a:blip r:embed="rId2">
            <a:alphaModFix/>
          </a:blip>
          <a:stretch>
            <a:fillRect/>
          </a:stretch>
        </p:blipFill>
        <p:spPr>
          <a:xfrm flipH="1" rot="-5400000">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flipH="1" rot="-5400000">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0">
    <p:spTree>
      <p:nvGrpSpPr>
        <p:cNvPr id="150" name="Shape 150"/>
        <p:cNvGrpSpPr/>
        <p:nvPr/>
      </p:nvGrpSpPr>
      <p:grpSpPr>
        <a:xfrm>
          <a:off x="0" y="0"/>
          <a:ext cx="0" cy="0"/>
          <a:chOff x="0" y="0"/>
          <a:chExt cx="0" cy="0"/>
        </a:xfrm>
      </p:grpSpPr>
      <p:sp>
        <p:nvSpPr>
          <p:cNvPr id="151" name="Google Shape;151;p27"/>
          <p:cNvSpPr txBox="1"/>
          <p:nvPr>
            <p:ph type="title"/>
          </p:nvPr>
        </p:nvSpPr>
        <p:spPr>
          <a:xfrm>
            <a:off x="7200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2" name="Google Shape;152;p27"/>
          <p:cNvSpPr txBox="1"/>
          <p:nvPr>
            <p:ph idx="1" type="subTitle"/>
          </p:nvPr>
        </p:nvSpPr>
        <p:spPr>
          <a:xfrm>
            <a:off x="8311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7"/>
          <p:cNvSpPr txBox="1"/>
          <p:nvPr>
            <p:ph idx="2" type="title"/>
          </p:nvPr>
        </p:nvSpPr>
        <p:spPr>
          <a:xfrm>
            <a:off x="34038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4" name="Google Shape;154;p27"/>
          <p:cNvSpPr txBox="1"/>
          <p:nvPr>
            <p:ph idx="3" type="subTitle"/>
          </p:nvPr>
        </p:nvSpPr>
        <p:spPr>
          <a:xfrm>
            <a:off x="35149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7"/>
          <p:cNvSpPr txBox="1"/>
          <p:nvPr>
            <p:ph idx="4" type="title"/>
          </p:nvPr>
        </p:nvSpPr>
        <p:spPr>
          <a:xfrm>
            <a:off x="60876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6" name="Google Shape;156;p27"/>
          <p:cNvSpPr txBox="1"/>
          <p:nvPr>
            <p:ph idx="5" type="subTitle"/>
          </p:nvPr>
        </p:nvSpPr>
        <p:spPr>
          <a:xfrm>
            <a:off x="61987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7"/>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8" name="Google Shape;158;p27"/>
          <p:cNvPicPr preferRelativeResize="0"/>
          <p:nvPr/>
        </p:nvPicPr>
        <p:blipFill>
          <a:blip r:embed="rId2">
            <a:alphaModFix/>
          </a:blip>
          <a:stretch>
            <a:fillRect/>
          </a:stretch>
        </p:blipFill>
        <p:spPr>
          <a:xfrm flipH="1" rot="-2846205">
            <a:off x="7699226" y="160927"/>
            <a:ext cx="1197651" cy="1347678"/>
          </a:xfrm>
          <a:prstGeom prst="rect">
            <a:avLst/>
          </a:prstGeom>
          <a:noFill/>
          <a:ln>
            <a:noFill/>
          </a:ln>
        </p:spPr>
      </p:pic>
      <p:pic>
        <p:nvPicPr>
          <p:cNvPr id="159" name="Google Shape;159;p27"/>
          <p:cNvPicPr preferRelativeResize="0"/>
          <p:nvPr/>
        </p:nvPicPr>
        <p:blipFill>
          <a:blip r:embed="rId3">
            <a:alphaModFix/>
          </a:blip>
          <a:stretch>
            <a:fillRect/>
          </a:stretch>
        </p:blipFill>
        <p:spPr>
          <a:xfrm flipH="1" rot="8853798">
            <a:off x="7947709" y="532781"/>
            <a:ext cx="576244" cy="57624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160" name="Shape 160"/>
        <p:cNvGrpSpPr/>
        <p:nvPr/>
      </p:nvGrpSpPr>
      <p:grpSpPr>
        <a:xfrm>
          <a:off x="0" y="0"/>
          <a:ext cx="0" cy="0"/>
          <a:chOff x="0" y="0"/>
          <a:chExt cx="0" cy="0"/>
        </a:xfrm>
      </p:grpSpPr>
      <p:sp>
        <p:nvSpPr>
          <p:cNvPr id="161" name="Google Shape;161;p28"/>
          <p:cNvSpPr txBox="1"/>
          <p:nvPr>
            <p:ph type="title"/>
          </p:nvPr>
        </p:nvSpPr>
        <p:spPr>
          <a:xfrm>
            <a:off x="7200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2" name="Google Shape;162;p28"/>
          <p:cNvSpPr txBox="1"/>
          <p:nvPr>
            <p:ph idx="2" type="title"/>
          </p:nvPr>
        </p:nvSpPr>
        <p:spPr>
          <a:xfrm>
            <a:off x="34038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3" name="Google Shape;163;p28"/>
          <p:cNvSpPr txBox="1"/>
          <p:nvPr>
            <p:ph idx="3" type="title"/>
          </p:nvPr>
        </p:nvSpPr>
        <p:spPr>
          <a:xfrm>
            <a:off x="60876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4" name="Google Shape;164;p28"/>
          <p:cNvSpPr txBox="1"/>
          <p:nvPr>
            <p:ph idx="4"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8"/>
          <p:cNvSpPr txBox="1"/>
          <p:nvPr>
            <p:ph idx="1" type="subTitle"/>
          </p:nvPr>
        </p:nvSpPr>
        <p:spPr>
          <a:xfrm>
            <a:off x="8311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8"/>
          <p:cNvSpPr txBox="1"/>
          <p:nvPr>
            <p:ph idx="5" type="subTitle"/>
          </p:nvPr>
        </p:nvSpPr>
        <p:spPr>
          <a:xfrm>
            <a:off x="35149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8"/>
          <p:cNvSpPr txBox="1"/>
          <p:nvPr>
            <p:ph idx="6" type="subTitle"/>
          </p:nvPr>
        </p:nvSpPr>
        <p:spPr>
          <a:xfrm>
            <a:off x="61987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8" name="Google Shape;168;p28"/>
          <p:cNvPicPr preferRelativeResize="0"/>
          <p:nvPr/>
        </p:nvPicPr>
        <p:blipFill>
          <a:blip r:embed="rId2">
            <a:alphaModFix/>
          </a:blip>
          <a:stretch>
            <a:fillRect/>
          </a:stretch>
        </p:blipFill>
        <p:spPr>
          <a:xfrm rot="1164762">
            <a:off x="138459" y="3910848"/>
            <a:ext cx="1005180" cy="1005241"/>
          </a:xfrm>
          <a:prstGeom prst="rect">
            <a:avLst/>
          </a:prstGeom>
          <a:noFill/>
          <a:ln>
            <a:noFill/>
          </a:ln>
        </p:spPr>
      </p:pic>
      <p:pic>
        <p:nvPicPr>
          <p:cNvPr id="169" name="Google Shape;169;p28"/>
          <p:cNvPicPr preferRelativeResize="0"/>
          <p:nvPr/>
        </p:nvPicPr>
        <p:blipFill>
          <a:blip r:embed="rId3">
            <a:alphaModFix/>
          </a:blip>
          <a:stretch>
            <a:fillRect/>
          </a:stretch>
        </p:blipFill>
        <p:spPr>
          <a:xfrm flipH="1" rot="4690383">
            <a:off x="7620962" y="168134"/>
            <a:ext cx="1064275" cy="11264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8">
    <p:spTree>
      <p:nvGrpSpPr>
        <p:cNvPr id="170" name="Shape 170"/>
        <p:cNvGrpSpPr/>
        <p:nvPr/>
      </p:nvGrpSpPr>
      <p:grpSpPr>
        <a:xfrm>
          <a:off x="0" y="0"/>
          <a:ext cx="0" cy="0"/>
          <a:chOff x="0" y="0"/>
          <a:chExt cx="0" cy="0"/>
        </a:xfrm>
      </p:grpSpPr>
      <p:sp>
        <p:nvSpPr>
          <p:cNvPr id="171" name="Google Shape;171;p2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9"/>
          <p:cNvSpPr txBox="1"/>
          <p:nvPr>
            <p:ph idx="2" type="title"/>
          </p:nvPr>
        </p:nvSpPr>
        <p:spPr>
          <a:xfrm>
            <a:off x="901887" y="20162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3" name="Google Shape;173;p29"/>
          <p:cNvSpPr txBox="1"/>
          <p:nvPr>
            <p:ph idx="1" type="subTitle"/>
          </p:nvPr>
        </p:nvSpPr>
        <p:spPr>
          <a:xfrm>
            <a:off x="901875" y="2397025"/>
            <a:ext cx="1980000" cy="11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29"/>
          <p:cNvSpPr txBox="1"/>
          <p:nvPr>
            <p:ph idx="3" type="title"/>
          </p:nvPr>
        </p:nvSpPr>
        <p:spPr>
          <a:xfrm>
            <a:off x="6192484" y="2015673"/>
            <a:ext cx="1980000" cy="2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5" name="Google Shape;175;p29"/>
          <p:cNvSpPr txBox="1"/>
          <p:nvPr>
            <p:ph idx="4" type="subTitle"/>
          </p:nvPr>
        </p:nvSpPr>
        <p:spPr>
          <a:xfrm>
            <a:off x="3547172" y="2397025"/>
            <a:ext cx="1980000" cy="11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29"/>
          <p:cNvSpPr txBox="1"/>
          <p:nvPr>
            <p:ph idx="5" type="title"/>
          </p:nvPr>
        </p:nvSpPr>
        <p:spPr>
          <a:xfrm>
            <a:off x="3547176" y="20162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7" name="Google Shape;177;p29"/>
          <p:cNvSpPr txBox="1"/>
          <p:nvPr>
            <p:ph idx="6" type="subTitle"/>
          </p:nvPr>
        </p:nvSpPr>
        <p:spPr>
          <a:xfrm>
            <a:off x="6192478" y="2397025"/>
            <a:ext cx="1980000" cy="11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178" name="Google Shape;178;p29"/>
          <p:cNvPicPr preferRelativeResize="0"/>
          <p:nvPr/>
        </p:nvPicPr>
        <p:blipFill>
          <a:blip r:embed="rId2">
            <a:alphaModFix/>
          </a:blip>
          <a:stretch>
            <a:fillRect/>
          </a:stretch>
        </p:blipFill>
        <p:spPr>
          <a:xfrm>
            <a:off x="6728100" y="3147651"/>
            <a:ext cx="5430749" cy="4254799"/>
          </a:xfrm>
          <a:prstGeom prst="rect">
            <a:avLst/>
          </a:prstGeom>
          <a:noFill/>
          <a:ln>
            <a:noFill/>
          </a:ln>
        </p:spPr>
      </p:pic>
      <p:pic>
        <p:nvPicPr>
          <p:cNvPr id="179" name="Google Shape;179;p29"/>
          <p:cNvPicPr preferRelativeResize="0"/>
          <p:nvPr/>
        </p:nvPicPr>
        <p:blipFill>
          <a:blip r:embed="rId3">
            <a:alphaModFix/>
          </a:blip>
          <a:stretch>
            <a:fillRect/>
          </a:stretch>
        </p:blipFill>
        <p:spPr>
          <a:xfrm rot="1164641">
            <a:off x="6856035" y="4322408"/>
            <a:ext cx="634003" cy="633987"/>
          </a:xfrm>
          <a:prstGeom prst="rect">
            <a:avLst/>
          </a:prstGeom>
          <a:noFill/>
          <a:ln>
            <a:noFill/>
          </a:ln>
        </p:spPr>
      </p:pic>
      <p:pic>
        <p:nvPicPr>
          <p:cNvPr id="180" name="Google Shape;180;p29"/>
          <p:cNvPicPr preferRelativeResize="0"/>
          <p:nvPr/>
        </p:nvPicPr>
        <p:blipFill>
          <a:blip r:embed="rId3">
            <a:alphaModFix/>
          </a:blip>
          <a:stretch>
            <a:fillRect/>
          </a:stretch>
        </p:blipFill>
        <p:spPr>
          <a:xfrm rot="5957898">
            <a:off x="7580748" y="138071"/>
            <a:ext cx="1150229" cy="11501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9">
    <p:spTree>
      <p:nvGrpSpPr>
        <p:cNvPr id="181" name="Shape 181"/>
        <p:cNvGrpSpPr/>
        <p:nvPr/>
      </p:nvGrpSpPr>
      <p:grpSpPr>
        <a:xfrm>
          <a:off x="0" y="0"/>
          <a:ext cx="0" cy="0"/>
          <a:chOff x="0" y="0"/>
          <a:chExt cx="0" cy="0"/>
        </a:xfrm>
      </p:grpSpPr>
      <p:sp>
        <p:nvSpPr>
          <p:cNvPr id="182" name="Google Shape;182;p30"/>
          <p:cNvSpPr txBox="1"/>
          <p:nvPr>
            <p:ph type="title"/>
          </p:nvPr>
        </p:nvSpPr>
        <p:spPr>
          <a:xfrm>
            <a:off x="901887" y="138962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3" name="Google Shape;183;p30"/>
          <p:cNvSpPr txBox="1"/>
          <p:nvPr>
            <p:ph idx="1" type="subTitle"/>
          </p:nvPr>
        </p:nvSpPr>
        <p:spPr>
          <a:xfrm>
            <a:off x="901875" y="1770375"/>
            <a:ext cx="1980000" cy="9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30"/>
          <p:cNvSpPr txBox="1"/>
          <p:nvPr>
            <p:ph idx="2" type="title"/>
          </p:nvPr>
        </p:nvSpPr>
        <p:spPr>
          <a:xfrm>
            <a:off x="6192484" y="1389023"/>
            <a:ext cx="1980000" cy="2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5" name="Google Shape;185;p30"/>
          <p:cNvSpPr txBox="1"/>
          <p:nvPr>
            <p:ph idx="3" type="subTitle"/>
          </p:nvPr>
        </p:nvSpPr>
        <p:spPr>
          <a:xfrm>
            <a:off x="3547172" y="1770375"/>
            <a:ext cx="1980000" cy="9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30"/>
          <p:cNvSpPr txBox="1"/>
          <p:nvPr>
            <p:ph idx="4" type="title"/>
          </p:nvPr>
        </p:nvSpPr>
        <p:spPr>
          <a:xfrm>
            <a:off x="3547176" y="138962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7" name="Google Shape;187;p30"/>
          <p:cNvSpPr txBox="1"/>
          <p:nvPr>
            <p:ph idx="5" type="subTitle"/>
          </p:nvPr>
        </p:nvSpPr>
        <p:spPr>
          <a:xfrm>
            <a:off x="6192476" y="1770375"/>
            <a:ext cx="1980000" cy="94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30"/>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30"/>
          <p:cNvSpPr txBox="1"/>
          <p:nvPr>
            <p:ph idx="7" type="title"/>
          </p:nvPr>
        </p:nvSpPr>
        <p:spPr>
          <a:xfrm>
            <a:off x="2224537" y="29583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90" name="Google Shape;190;p30"/>
          <p:cNvSpPr txBox="1"/>
          <p:nvPr>
            <p:ph idx="8" type="subTitle"/>
          </p:nvPr>
        </p:nvSpPr>
        <p:spPr>
          <a:xfrm>
            <a:off x="2224525" y="3339125"/>
            <a:ext cx="1980000" cy="9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30"/>
          <p:cNvSpPr txBox="1"/>
          <p:nvPr>
            <p:ph idx="9" type="subTitle"/>
          </p:nvPr>
        </p:nvSpPr>
        <p:spPr>
          <a:xfrm>
            <a:off x="4869824" y="3339125"/>
            <a:ext cx="1980000" cy="93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30"/>
          <p:cNvSpPr txBox="1"/>
          <p:nvPr>
            <p:ph idx="13" type="title"/>
          </p:nvPr>
        </p:nvSpPr>
        <p:spPr>
          <a:xfrm>
            <a:off x="4869826" y="29583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pic>
        <p:nvPicPr>
          <p:cNvPr id="193" name="Google Shape;193;p30"/>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194" name="Google Shape;194;p30"/>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708600" y="1152475"/>
            <a:ext cx="77268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8" name="Google Shape;28;p4"/>
          <p:cNvPicPr preferRelativeResize="0"/>
          <p:nvPr/>
        </p:nvPicPr>
        <p:blipFill>
          <a:blip r:embed="rId2">
            <a:alphaModFix/>
          </a:blip>
          <a:stretch>
            <a:fillRect/>
          </a:stretch>
        </p:blipFill>
        <p:spPr>
          <a:xfrm flipH="1" rot="7856000">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195" name="Shape 195"/>
        <p:cNvGrpSpPr/>
        <p:nvPr/>
      </p:nvGrpSpPr>
      <p:grpSpPr>
        <a:xfrm>
          <a:off x="0" y="0"/>
          <a:ext cx="0" cy="0"/>
          <a:chOff x="0" y="0"/>
          <a:chExt cx="0" cy="0"/>
        </a:xfrm>
      </p:grpSpPr>
      <p:sp>
        <p:nvSpPr>
          <p:cNvPr id="196" name="Google Shape;196;p31"/>
          <p:cNvSpPr txBox="1"/>
          <p:nvPr>
            <p:ph type="title"/>
          </p:nvPr>
        </p:nvSpPr>
        <p:spPr>
          <a:xfrm>
            <a:off x="1500663" y="1509594"/>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7" name="Google Shape;197;p31"/>
          <p:cNvSpPr txBox="1"/>
          <p:nvPr>
            <p:ph idx="1" type="subTitle"/>
          </p:nvPr>
        </p:nvSpPr>
        <p:spPr>
          <a:xfrm>
            <a:off x="1798272" y="1977425"/>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1"/>
          <p:cNvSpPr txBox="1"/>
          <p:nvPr>
            <p:ph idx="2" type="title"/>
          </p:nvPr>
        </p:nvSpPr>
        <p:spPr>
          <a:xfrm>
            <a:off x="4776243" y="1509594"/>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9" name="Google Shape;199;p31"/>
          <p:cNvSpPr txBox="1"/>
          <p:nvPr>
            <p:ph idx="3" type="subTitle"/>
          </p:nvPr>
        </p:nvSpPr>
        <p:spPr>
          <a:xfrm>
            <a:off x="5073849" y="1977425"/>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1"/>
          <p:cNvSpPr txBox="1"/>
          <p:nvPr>
            <p:ph idx="4" type="title"/>
          </p:nvPr>
        </p:nvSpPr>
        <p:spPr>
          <a:xfrm>
            <a:off x="1500663" y="3357700"/>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1" name="Google Shape;201;p31"/>
          <p:cNvSpPr txBox="1"/>
          <p:nvPr>
            <p:ph idx="5" type="subTitle"/>
          </p:nvPr>
        </p:nvSpPr>
        <p:spPr>
          <a:xfrm>
            <a:off x="1798272" y="3825526"/>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31"/>
          <p:cNvSpPr txBox="1"/>
          <p:nvPr>
            <p:ph idx="6" type="title"/>
          </p:nvPr>
        </p:nvSpPr>
        <p:spPr>
          <a:xfrm>
            <a:off x="4776243" y="3357700"/>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3" name="Google Shape;203;p31"/>
          <p:cNvSpPr txBox="1"/>
          <p:nvPr>
            <p:ph idx="7" type="subTitle"/>
          </p:nvPr>
        </p:nvSpPr>
        <p:spPr>
          <a:xfrm>
            <a:off x="5073849" y="3825526"/>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31"/>
          <p:cNvSpPr txBox="1"/>
          <p:nvPr>
            <p:ph idx="8"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5" name="Google Shape;205;p31"/>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06" name="Google Shape;206;p31"/>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07" name="Google Shape;207;p31"/>
          <p:cNvPicPr preferRelativeResize="0"/>
          <p:nvPr/>
        </p:nvPicPr>
        <p:blipFill>
          <a:blip r:embed="rId4">
            <a:alphaModFix/>
          </a:blip>
          <a:stretch>
            <a:fillRect/>
          </a:stretch>
        </p:blipFill>
        <p:spPr>
          <a:xfrm rot="-4969269">
            <a:off x="94679" y="3328671"/>
            <a:ext cx="1616669" cy="1616665"/>
          </a:xfrm>
          <a:prstGeom prst="rect">
            <a:avLst/>
          </a:prstGeom>
          <a:noFill/>
          <a:ln>
            <a:noFill/>
          </a:ln>
        </p:spPr>
      </p:pic>
      <p:pic>
        <p:nvPicPr>
          <p:cNvPr id="208" name="Google Shape;208;p31"/>
          <p:cNvPicPr preferRelativeResize="0"/>
          <p:nvPr/>
        </p:nvPicPr>
        <p:blipFill>
          <a:blip r:embed="rId3">
            <a:alphaModFix/>
          </a:blip>
          <a:stretch>
            <a:fillRect/>
          </a:stretch>
        </p:blipFill>
        <p:spPr>
          <a:xfrm flipH="1" rot="-10097946">
            <a:off x="772515" y="2868679"/>
            <a:ext cx="659361" cy="69790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4">
    <p:spTree>
      <p:nvGrpSpPr>
        <p:cNvPr id="209" name="Shape 209"/>
        <p:cNvGrpSpPr/>
        <p:nvPr/>
      </p:nvGrpSpPr>
      <p:grpSpPr>
        <a:xfrm>
          <a:off x="0" y="0"/>
          <a:ext cx="0" cy="0"/>
          <a:chOff x="0" y="0"/>
          <a:chExt cx="0" cy="0"/>
        </a:xfrm>
      </p:grpSpPr>
      <p:sp>
        <p:nvSpPr>
          <p:cNvPr id="210" name="Google Shape;210;p32"/>
          <p:cNvSpPr txBox="1"/>
          <p:nvPr>
            <p:ph type="title"/>
          </p:nvPr>
        </p:nvSpPr>
        <p:spPr>
          <a:xfrm>
            <a:off x="720000"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1" name="Google Shape;211;p32"/>
          <p:cNvSpPr txBox="1"/>
          <p:nvPr>
            <p:ph idx="1" type="subTitle"/>
          </p:nvPr>
        </p:nvSpPr>
        <p:spPr>
          <a:xfrm>
            <a:off x="720000"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32"/>
          <p:cNvSpPr txBox="1"/>
          <p:nvPr>
            <p:ph idx="2" type="title"/>
          </p:nvPr>
        </p:nvSpPr>
        <p:spPr>
          <a:xfrm>
            <a:off x="3419269"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3" name="Google Shape;213;p32"/>
          <p:cNvSpPr txBox="1"/>
          <p:nvPr>
            <p:ph idx="3" type="subTitle"/>
          </p:nvPr>
        </p:nvSpPr>
        <p:spPr>
          <a:xfrm>
            <a:off x="3419269"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32"/>
          <p:cNvSpPr txBox="1"/>
          <p:nvPr>
            <p:ph idx="4" type="title"/>
          </p:nvPr>
        </p:nvSpPr>
        <p:spPr>
          <a:xfrm>
            <a:off x="720000"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5" name="Google Shape;215;p32"/>
          <p:cNvSpPr txBox="1"/>
          <p:nvPr>
            <p:ph idx="5" type="subTitle"/>
          </p:nvPr>
        </p:nvSpPr>
        <p:spPr>
          <a:xfrm>
            <a:off x="720000"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2"/>
          <p:cNvSpPr txBox="1"/>
          <p:nvPr>
            <p:ph idx="6" type="title"/>
          </p:nvPr>
        </p:nvSpPr>
        <p:spPr>
          <a:xfrm>
            <a:off x="3419269"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7" name="Google Shape;217;p32"/>
          <p:cNvSpPr txBox="1"/>
          <p:nvPr>
            <p:ph idx="7" type="subTitle"/>
          </p:nvPr>
        </p:nvSpPr>
        <p:spPr>
          <a:xfrm>
            <a:off x="3419269"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2"/>
          <p:cNvSpPr txBox="1"/>
          <p:nvPr>
            <p:ph idx="8" type="title"/>
          </p:nvPr>
        </p:nvSpPr>
        <p:spPr>
          <a:xfrm>
            <a:off x="6118545"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9" name="Google Shape;219;p32"/>
          <p:cNvSpPr txBox="1"/>
          <p:nvPr>
            <p:ph idx="9" type="subTitle"/>
          </p:nvPr>
        </p:nvSpPr>
        <p:spPr>
          <a:xfrm>
            <a:off x="6118545"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2"/>
          <p:cNvSpPr txBox="1"/>
          <p:nvPr>
            <p:ph idx="13" type="title"/>
          </p:nvPr>
        </p:nvSpPr>
        <p:spPr>
          <a:xfrm>
            <a:off x="6118545"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21" name="Google Shape;221;p32"/>
          <p:cNvSpPr txBox="1"/>
          <p:nvPr>
            <p:ph idx="14" type="subTitle"/>
          </p:nvPr>
        </p:nvSpPr>
        <p:spPr>
          <a:xfrm>
            <a:off x="6118545"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32"/>
          <p:cNvSpPr txBox="1"/>
          <p:nvPr>
            <p:ph idx="15"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3" name="Google Shape;223;p32"/>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224" name="Google Shape;224;p32"/>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225" name="Shape 225"/>
        <p:cNvGrpSpPr/>
        <p:nvPr/>
      </p:nvGrpSpPr>
      <p:grpSpPr>
        <a:xfrm>
          <a:off x="0" y="0"/>
          <a:ext cx="0" cy="0"/>
          <a:chOff x="0" y="0"/>
          <a:chExt cx="0" cy="0"/>
        </a:xfrm>
      </p:grpSpPr>
      <p:sp>
        <p:nvSpPr>
          <p:cNvPr id="226" name="Google Shape;226;p33"/>
          <p:cNvSpPr txBox="1"/>
          <p:nvPr>
            <p:ph idx="1" type="subTitle"/>
          </p:nvPr>
        </p:nvSpPr>
        <p:spPr>
          <a:xfrm>
            <a:off x="1819350" y="1205425"/>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33"/>
          <p:cNvSpPr txBox="1"/>
          <p:nvPr>
            <p:ph hasCustomPrompt="1" type="title"/>
          </p:nvPr>
        </p:nvSpPr>
        <p:spPr>
          <a:xfrm>
            <a:off x="2120255" y="54000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33"/>
          <p:cNvSpPr txBox="1"/>
          <p:nvPr>
            <p:ph idx="2" type="subTitle"/>
          </p:nvPr>
        </p:nvSpPr>
        <p:spPr>
          <a:xfrm>
            <a:off x="1819350" y="2684200"/>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33"/>
          <p:cNvSpPr txBox="1"/>
          <p:nvPr>
            <p:ph hasCustomPrompt="1" idx="3" type="title"/>
          </p:nvPr>
        </p:nvSpPr>
        <p:spPr>
          <a:xfrm>
            <a:off x="2120250" y="201877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None/>
              <a:defRPr>
                <a:solidFill>
                  <a:schemeClr val="lt1"/>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t>xx%</a:t>
            </a:r>
          </a:p>
        </p:txBody>
      </p:sp>
      <p:sp>
        <p:nvSpPr>
          <p:cNvPr id="230" name="Google Shape;230;p33"/>
          <p:cNvSpPr txBox="1"/>
          <p:nvPr>
            <p:ph idx="4" type="subTitle"/>
          </p:nvPr>
        </p:nvSpPr>
        <p:spPr>
          <a:xfrm>
            <a:off x="1819352" y="4162975"/>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33"/>
          <p:cNvSpPr txBox="1"/>
          <p:nvPr>
            <p:ph hasCustomPrompt="1" idx="5" type="title"/>
          </p:nvPr>
        </p:nvSpPr>
        <p:spPr>
          <a:xfrm>
            <a:off x="2120253" y="349754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232" name="Google Shape;232;p33"/>
          <p:cNvPicPr preferRelativeResize="0"/>
          <p:nvPr/>
        </p:nvPicPr>
        <p:blipFill>
          <a:blip r:embed="rId2">
            <a:alphaModFix/>
          </a:blip>
          <a:stretch>
            <a:fillRect/>
          </a:stretch>
        </p:blipFill>
        <p:spPr>
          <a:xfrm flipH="1">
            <a:off x="-1442851" y="-2550488"/>
            <a:ext cx="4209976" cy="5362960"/>
          </a:xfrm>
          <a:prstGeom prst="rect">
            <a:avLst/>
          </a:prstGeom>
          <a:noFill/>
          <a:ln>
            <a:noFill/>
          </a:ln>
        </p:spPr>
      </p:pic>
      <p:pic>
        <p:nvPicPr>
          <p:cNvPr id="233" name="Google Shape;233;p33"/>
          <p:cNvPicPr preferRelativeResize="0"/>
          <p:nvPr/>
        </p:nvPicPr>
        <p:blipFill>
          <a:blip r:embed="rId3">
            <a:alphaModFix/>
          </a:blip>
          <a:stretch>
            <a:fillRect/>
          </a:stretch>
        </p:blipFill>
        <p:spPr>
          <a:xfrm rot="5400000">
            <a:off x="6927748" y="411321"/>
            <a:ext cx="2246498" cy="1760055"/>
          </a:xfrm>
          <a:prstGeom prst="rect">
            <a:avLst/>
          </a:prstGeom>
          <a:noFill/>
          <a:ln>
            <a:noFill/>
          </a:ln>
        </p:spPr>
      </p:pic>
      <p:pic>
        <p:nvPicPr>
          <p:cNvPr id="234" name="Google Shape;234;p33"/>
          <p:cNvPicPr preferRelativeResize="0"/>
          <p:nvPr/>
        </p:nvPicPr>
        <p:blipFill>
          <a:blip r:embed="rId4">
            <a:alphaModFix/>
          </a:blip>
          <a:stretch>
            <a:fillRect/>
          </a:stretch>
        </p:blipFill>
        <p:spPr>
          <a:xfrm rot="5400000">
            <a:off x="7726449" y="1025222"/>
            <a:ext cx="1024139" cy="1024139"/>
          </a:xfrm>
          <a:prstGeom prst="rect">
            <a:avLst/>
          </a:prstGeom>
          <a:noFill/>
          <a:ln>
            <a:noFill/>
          </a:ln>
        </p:spPr>
      </p:pic>
      <p:pic>
        <p:nvPicPr>
          <p:cNvPr id="235" name="Google Shape;235;p33"/>
          <p:cNvPicPr preferRelativeResize="0"/>
          <p:nvPr/>
        </p:nvPicPr>
        <p:blipFill>
          <a:blip r:embed="rId4">
            <a:alphaModFix/>
          </a:blip>
          <a:stretch>
            <a:fillRect/>
          </a:stretch>
        </p:blipFill>
        <p:spPr>
          <a:xfrm rot="8100000">
            <a:off x="416857" y="2227598"/>
            <a:ext cx="1052054" cy="105205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236" name="Shape 236"/>
        <p:cNvGrpSpPr/>
        <p:nvPr/>
      </p:nvGrpSpPr>
      <p:grpSpPr>
        <a:xfrm>
          <a:off x="0" y="0"/>
          <a:ext cx="0" cy="0"/>
          <a:chOff x="0" y="0"/>
          <a:chExt cx="0" cy="0"/>
        </a:xfrm>
      </p:grpSpPr>
      <p:sp>
        <p:nvSpPr>
          <p:cNvPr id="237" name="Google Shape;237;p34"/>
          <p:cNvSpPr txBox="1"/>
          <p:nvPr>
            <p:ph idx="1" type="subTitle"/>
          </p:nvPr>
        </p:nvSpPr>
        <p:spPr>
          <a:xfrm>
            <a:off x="2554800" y="4203362"/>
            <a:ext cx="4034400" cy="2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8" name="Google Shape;238;p34"/>
          <p:cNvSpPr txBox="1"/>
          <p:nvPr>
            <p:ph idx="2" type="subTitle"/>
          </p:nvPr>
        </p:nvSpPr>
        <p:spPr>
          <a:xfrm>
            <a:off x="2851500" y="2349237"/>
            <a:ext cx="3441000" cy="9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4"/>
          <p:cNvSpPr txBox="1"/>
          <p:nvPr>
            <p:ph type="title"/>
          </p:nvPr>
        </p:nvSpPr>
        <p:spPr>
          <a:xfrm>
            <a:off x="1475700" y="471838"/>
            <a:ext cx="6192600" cy="15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240" name="Google Shape;240;p34"/>
          <p:cNvSpPr txBox="1"/>
          <p:nvPr/>
        </p:nvSpPr>
        <p:spPr>
          <a:xfrm>
            <a:off x="2851500" y="3422375"/>
            <a:ext cx="3441000" cy="6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Maven Pro"/>
                <a:ea typeface="Maven Pro"/>
                <a:cs typeface="Maven Pro"/>
                <a:sym typeface="Maven Pro"/>
              </a:rPr>
              <a:t>CREDITS: This presentation template was created by </a:t>
            </a:r>
            <a:r>
              <a:rPr lang="en" sz="1200">
                <a:solidFill>
                  <a:schemeClr val="lt1"/>
                </a:solidFill>
                <a:uFill>
                  <a:noFill/>
                </a:uFill>
                <a:latin typeface="Maven Pro SemiBold"/>
                <a:ea typeface="Maven Pro SemiBold"/>
                <a:cs typeface="Maven Pro SemiBold"/>
                <a:sym typeface="Maven Pro SemiBold"/>
                <a:hlinkClick r:id="rId2">
                  <a:extLst>
                    <a:ext uri="{A12FA001-AC4F-418D-AE19-62706E023703}">
                      <ahyp:hlinkClr val="tx"/>
                    </a:ext>
                  </a:extLst>
                </a:hlinkClick>
              </a:rPr>
              <a:t>Slidesgo</a:t>
            </a:r>
            <a:r>
              <a:rPr lang="en" sz="1200">
                <a:solidFill>
                  <a:schemeClr val="lt1"/>
                </a:solidFill>
                <a:latin typeface="Maven Pro"/>
                <a:ea typeface="Maven Pro"/>
                <a:cs typeface="Maven Pro"/>
                <a:sym typeface="Maven Pro"/>
              </a:rPr>
              <a:t>, including icons by </a:t>
            </a:r>
            <a:r>
              <a:rPr lang="en" sz="1200">
                <a:solidFill>
                  <a:schemeClr val="lt1"/>
                </a:solidFill>
                <a:uFill>
                  <a:noFill/>
                </a:uFill>
                <a:latin typeface="Maven Pro SemiBold"/>
                <a:ea typeface="Maven Pro SemiBold"/>
                <a:cs typeface="Maven Pro SemiBold"/>
                <a:sym typeface="Maven Pro SemiBold"/>
                <a:hlinkClick r:id="rId3">
                  <a:extLst>
                    <a:ext uri="{A12FA001-AC4F-418D-AE19-62706E023703}">
                      <ahyp:hlinkClr val="tx"/>
                    </a:ext>
                  </a:extLst>
                </a:hlinkClick>
              </a:rPr>
              <a:t>Flaticon</a:t>
            </a:r>
            <a:r>
              <a:rPr lang="en" sz="1200">
                <a:solidFill>
                  <a:schemeClr val="lt1"/>
                </a:solidFill>
                <a:latin typeface="Maven Pro"/>
                <a:ea typeface="Maven Pro"/>
                <a:cs typeface="Maven Pro"/>
                <a:sym typeface="Maven Pro"/>
              </a:rPr>
              <a:t>, infographics &amp; images by </a:t>
            </a:r>
            <a:r>
              <a:rPr lang="en" sz="1200">
                <a:solidFill>
                  <a:schemeClr val="lt1"/>
                </a:solidFill>
                <a:uFill>
                  <a:noFill/>
                </a:uFill>
                <a:latin typeface="Maven Pro SemiBold"/>
                <a:ea typeface="Maven Pro SemiBold"/>
                <a:cs typeface="Maven Pro SemiBold"/>
                <a:sym typeface="Maven Pro SemiBold"/>
                <a:hlinkClick r:id="rId4">
                  <a:extLst>
                    <a:ext uri="{A12FA001-AC4F-418D-AE19-62706E023703}">
                      <ahyp:hlinkClr val="tx"/>
                    </a:ext>
                  </a:extLst>
                </a:hlinkClick>
              </a:rPr>
              <a:t>Freepik</a:t>
            </a:r>
            <a:endParaRPr sz="1000">
              <a:solidFill>
                <a:schemeClr val="lt1"/>
              </a:solidFill>
              <a:latin typeface="Maven Pro"/>
              <a:ea typeface="Maven Pro"/>
              <a:cs typeface="Maven Pro"/>
              <a:sym typeface="Maven Pro"/>
            </a:endParaRPr>
          </a:p>
        </p:txBody>
      </p:sp>
      <p:pic>
        <p:nvPicPr>
          <p:cNvPr id="241" name="Google Shape;241;p34"/>
          <p:cNvPicPr preferRelativeResize="0"/>
          <p:nvPr/>
        </p:nvPicPr>
        <p:blipFill>
          <a:blip r:embed="rId5">
            <a:alphaModFix/>
          </a:blip>
          <a:stretch>
            <a:fillRect/>
          </a:stretch>
        </p:blipFill>
        <p:spPr>
          <a:xfrm>
            <a:off x="6230472" y="-3523600"/>
            <a:ext cx="5277651" cy="6723048"/>
          </a:xfrm>
          <a:prstGeom prst="rect">
            <a:avLst/>
          </a:prstGeom>
          <a:noFill/>
          <a:ln>
            <a:noFill/>
          </a:ln>
        </p:spPr>
      </p:pic>
      <p:pic>
        <p:nvPicPr>
          <p:cNvPr id="242" name="Google Shape;242;p34"/>
          <p:cNvPicPr preferRelativeResize="0"/>
          <p:nvPr/>
        </p:nvPicPr>
        <p:blipFill>
          <a:blip r:embed="rId6">
            <a:alphaModFix/>
          </a:blip>
          <a:stretch>
            <a:fillRect/>
          </a:stretch>
        </p:blipFill>
        <p:spPr>
          <a:xfrm flipH="1" rot="-5400000">
            <a:off x="-109625" y="1903725"/>
            <a:ext cx="3202249" cy="2508849"/>
          </a:xfrm>
          <a:prstGeom prst="rect">
            <a:avLst/>
          </a:prstGeom>
          <a:noFill/>
          <a:ln>
            <a:noFill/>
          </a:ln>
        </p:spPr>
      </p:pic>
      <p:pic>
        <p:nvPicPr>
          <p:cNvPr id="243" name="Google Shape;243;p34"/>
          <p:cNvPicPr preferRelativeResize="0"/>
          <p:nvPr/>
        </p:nvPicPr>
        <p:blipFill>
          <a:blip r:embed="rId7">
            <a:alphaModFix/>
          </a:blip>
          <a:stretch>
            <a:fillRect/>
          </a:stretch>
        </p:blipFill>
        <p:spPr>
          <a:xfrm flipH="1" rot="-5400000">
            <a:off x="494276" y="2778801"/>
            <a:ext cx="1459850" cy="1459850"/>
          </a:xfrm>
          <a:prstGeom prst="rect">
            <a:avLst/>
          </a:prstGeom>
          <a:noFill/>
          <a:ln>
            <a:noFill/>
          </a:ln>
        </p:spPr>
      </p:pic>
      <p:pic>
        <p:nvPicPr>
          <p:cNvPr id="244" name="Google Shape;244;p34"/>
          <p:cNvPicPr preferRelativeResize="0"/>
          <p:nvPr/>
        </p:nvPicPr>
        <p:blipFill>
          <a:blip r:embed="rId7">
            <a:alphaModFix/>
          </a:blip>
          <a:stretch>
            <a:fillRect/>
          </a:stretch>
        </p:blipFill>
        <p:spPr>
          <a:xfrm flipH="1" rot="-8100000">
            <a:off x="7360947" y="2269023"/>
            <a:ext cx="1318861" cy="131886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245"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
    <p:spTree>
      <p:nvGrpSpPr>
        <p:cNvPr id="25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0"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5"/>
          <p:cNvSpPr txBox="1"/>
          <p:nvPr>
            <p:ph idx="1" type="subTitle"/>
          </p:nvPr>
        </p:nvSpPr>
        <p:spPr>
          <a:xfrm>
            <a:off x="1366963" y="1967728"/>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3" name="Google Shape;33;p5"/>
          <p:cNvSpPr txBox="1"/>
          <p:nvPr>
            <p:ph idx="2" type="subTitle"/>
          </p:nvPr>
        </p:nvSpPr>
        <p:spPr>
          <a:xfrm>
            <a:off x="4869438" y="1967728"/>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4" name="Google Shape;34;p5"/>
          <p:cNvSpPr txBox="1"/>
          <p:nvPr>
            <p:ph idx="3" type="subTitle"/>
          </p:nvPr>
        </p:nvSpPr>
        <p:spPr>
          <a:xfrm>
            <a:off x="1692163" y="2734126"/>
            <a:ext cx="2257200" cy="11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5194638" y="2734126"/>
            <a:ext cx="2257200" cy="11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flipH="1" rot="-6109617">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42" name="Google Shape;42;p6"/>
          <p:cNvPicPr preferRelativeResize="0"/>
          <p:nvPr/>
        </p:nvPicPr>
        <p:blipFill>
          <a:blip r:embed="rId2">
            <a:alphaModFix/>
          </a:blip>
          <a:stretch>
            <a:fillRect/>
          </a:stretch>
        </p:blipFill>
        <p:spPr>
          <a:xfrm flipH="1" rot="6177325">
            <a:off x="146063" y="2947895"/>
            <a:ext cx="1934205" cy="2047244"/>
          </a:xfrm>
          <a:prstGeom prst="rect">
            <a:avLst/>
          </a:prstGeom>
          <a:noFill/>
          <a:ln>
            <a:noFill/>
          </a:ln>
        </p:spPr>
      </p:pic>
      <p:pic>
        <p:nvPicPr>
          <p:cNvPr id="43" name="Google Shape;43;p6"/>
          <p:cNvPicPr preferRelativeResize="0"/>
          <p:nvPr/>
        </p:nvPicPr>
        <p:blipFill>
          <a:blip r:embed="rId3">
            <a:alphaModFix/>
          </a:blip>
          <a:stretch>
            <a:fillRect/>
          </a:stretch>
        </p:blipFill>
        <p:spPr>
          <a:xfrm rot="-10759919">
            <a:off x="7816860" y="173259"/>
            <a:ext cx="784591" cy="7845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632159" y="1735306"/>
            <a:ext cx="3048900" cy="44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a:lvl2pPr>
            <a:lvl3pPr lvl="2" rtl="0" algn="r">
              <a:lnSpc>
                <a:spcPct val="100000"/>
              </a:lnSpc>
              <a:spcBef>
                <a:spcPts val="0"/>
              </a:spcBef>
              <a:spcAft>
                <a:spcPts val="0"/>
              </a:spcAft>
              <a:buSzPts val="2800"/>
              <a:buNone/>
              <a:defRPr/>
            </a:lvl3pPr>
            <a:lvl4pPr lvl="3" rtl="0" algn="r">
              <a:lnSpc>
                <a:spcPct val="100000"/>
              </a:lnSpc>
              <a:spcBef>
                <a:spcPts val="0"/>
              </a:spcBef>
              <a:spcAft>
                <a:spcPts val="0"/>
              </a:spcAft>
              <a:buSzPts val="2800"/>
              <a:buNone/>
              <a:defRPr/>
            </a:lvl4pPr>
            <a:lvl5pPr lvl="4" rtl="0" algn="r">
              <a:lnSpc>
                <a:spcPct val="100000"/>
              </a:lnSpc>
              <a:spcBef>
                <a:spcPts val="0"/>
              </a:spcBef>
              <a:spcAft>
                <a:spcPts val="0"/>
              </a:spcAft>
              <a:buSzPts val="2800"/>
              <a:buNone/>
              <a:defRPr/>
            </a:lvl5pPr>
            <a:lvl6pPr lvl="5" rtl="0" algn="r">
              <a:lnSpc>
                <a:spcPct val="100000"/>
              </a:lnSpc>
              <a:spcBef>
                <a:spcPts val="0"/>
              </a:spcBef>
              <a:spcAft>
                <a:spcPts val="0"/>
              </a:spcAft>
              <a:buSzPts val="2800"/>
              <a:buNone/>
              <a:defRPr/>
            </a:lvl6pPr>
            <a:lvl7pPr lvl="6" rtl="0" algn="r">
              <a:lnSpc>
                <a:spcPct val="100000"/>
              </a:lnSpc>
              <a:spcBef>
                <a:spcPts val="0"/>
              </a:spcBef>
              <a:spcAft>
                <a:spcPts val="0"/>
              </a:spcAft>
              <a:buSzPts val="2800"/>
              <a:buNone/>
              <a:defRPr/>
            </a:lvl7pPr>
            <a:lvl8pPr lvl="7" rtl="0" algn="r">
              <a:lnSpc>
                <a:spcPct val="100000"/>
              </a:lnSpc>
              <a:spcBef>
                <a:spcPts val="0"/>
              </a:spcBef>
              <a:spcAft>
                <a:spcPts val="0"/>
              </a:spcAft>
              <a:buSzPts val="2800"/>
              <a:buNone/>
              <a:defRPr/>
            </a:lvl8pPr>
            <a:lvl9pPr lvl="8" rtl="0" algn="r">
              <a:lnSpc>
                <a:spcPct val="100000"/>
              </a:lnSpc>
              <a:spcBef>
                <a:spcPts val="0"/>
              </a:spcBef>
              <a:spcAft>
                <a:spcPts val="0"/>
              </a:spcAft>
              <a:buSzPts val="2800"/>
              <a:buNone/>
              <a:defRPr/>
            </a:lvl9pPr>
          </a:lstStyle>
          <a:p/>
        </p:txBody>
      </p:sp>
      <p:sp>
        <p:nvSpPr>
          <p:cNvPr id="46" name="Google Shape;46;p7"/>
          <p:cNvSpPr txBox="1"/>
          <p:nvPr>
            <p:ph idx="1" type="body"/>
          </p:nvPr>
        </p:nvSpPr>
        <p:spPr>
          <a:xfrm>
            <a:off x="632209" y="2198894"/>
            <a:ext cx="3048900" cy="1209300"/>
          </a:xfrm>
          <a:prstGeom prst="rect">
            <a:avLst/>
          </a:prstGeom>
        </p:spPr>
        <p:txBody>
          <a:bodyPr anchorCtr="0" anchor="t" bIns="91425" lIns="91425" spcFirstLastPara="1" rIns="91425" wrap="square" tIns="91425">
            <a:noAutofit/>
          </a:bodyPr>
          <a:lstStyle>
            <a:lvl1pPr indent="-342900" lvl="0" marL="457200" rtl="0" algn="r">
              <a:lnSpc>
                <a:spcPct val="100000"/>
              </a:lnSpc>
              <a:spcBef>
                <a:spcPts val="0"/>
              </a:spcBef>
              <a:spcAft>
                <a:spcPts val="0"/>
              </a:spcAft>
              <a:buSzPts val="1800"/>
              <a:buChar char="●"/>
              <a:defRPr sz="1400"/>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8"/>
          <p:cNvSpPr txBox="1"/>
          <p:nvPr>
            <p:ph type="title"/>
          </p:nvPr>
        </p:nvSpPr>
        <p:spPr>
          <a:xfrm>
            <a:off x="2163341" y="1307100"/>
            <a:ext cx="6367800" cy="25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500"/>
              <a:buNone/>
              <a:defRPr sz="9500"/>
            </a:lvl1pPr>
            <a:lvl2pPr lvl="1" rtl="0" algn="r">
              <a:spcBef>
                <a:spcPts val="0"/>
              </a:spcBef>
              <a:spcAft>
                <a:spcPts val="0"/>
              </a:spcAft>
              <a:buSzPts val="9500"/>
              <a:buNone/>
              <a:defRPr sz="9500"/>
            </a:lvl2pPr>
            <a:lvl3pPr lvl="2" rtl="0" algn="r">
              <a:spcBef>
                <a:spcPts val="0"/>
              </a:spcBef>
              <a:spcAft>
                <a:spcPts val="0"/>
              </a:spcAft>
              <a:buSzPts val="9500"/>
              <a:buNone/>
              <a:defRPr sz="9500"/>
            </a:lvl3pPr>
            <a:lvl4pPr lvl="3" rtl="0" algn="r">
              <a:spcBef>
                <a:spcPts val="0"/>
              </a:spcBef>
              <a:spcAft>
                <a:spcPts val="0"/>
              </a:spcAft>
              <a:buSzPts val="9500"/>
              <a:buNone/>
              <a:defRPr sz="9500"/>
            </a:lvl4pPr>
            <a:lvl5pPr lvl="4" rtl="0" algn="r">
              <a:spcBef>
                <a:spcPts val="0"/>
              </a:spcBef>
              <a:spcAft>
                <a:spcPts val="0"/>
              </a:spcAft>
              <a:buSzPts val="9500"/>
              <a:buNone/>
              <a:defRPr sz="9500"/>
            </a:lvl5pPr>
            <a:lvl6pPr lvl="5" rtl="0" algn="r">
              <a:spcBef>
                <a:spcPts val="0"/>
              </a:spcBef>
              <a:spcAft>
                <a:spcPts val="0"/>
              </a:spcAft>
              <a:buSzPts val="9500"/>
              <a:buNone/>
              <a:defRPr sz="9500"/>
            </a:lvl6pPr>
            <a:lvl7pPr lvl="6" rtl="0" algn="r">
              <a:spcBef>
                <a:spcPts val="0"/>
              </a:spcBef>
              <a:spcAft>
                <a:spcPts val="0"/>
              </a:spcAft>
              <a:buSzPts val="9500"/>
              <a:buNone/>
              <a:defRPr sz="9500"/>
            </a:lvl7pPr>
            <a:lvl8pPr lvl="7" rtl="0" algn="r">
              <a:spcBef>
                <a:spcPts val="0"/>
              </a:spcBef>
              <a:spcAft>
                <a:spcPts val="0"/>
              </a:spcAft>
              <a:buSzPts val="9500"/>
              <a:buNone/>
              <a:defRPr sz="9500"/>
            </a:lvl8pPr>
            <a:lvl9pPr lvl="8" rtl="0" algn="r">
              <a:spcBef>
                <a:spcPts val="0"/>
              </a:spcBef>
              <a:spcAft>
                <a:spcPts val="0"/>
              </a:spcAft>
              <a:buSzPts val="9500"/>
              <a:buNone/>
              <a:defRPr sz="9500"/>
            </a:lvl9pPr>
          </a:lstStyle>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title"/>
          </p:nvPr>
        </p:nvSpPr>
        <p:spPr>
          <a:xfrm>
            <a:off x="883100" y="1603025"/>
            <a:ext cx="3860700" cy="65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6" name="Google Shape;56;p9"/>
          <p:cNvSpPr txBox="1"/>
          <p:nvPr>
            <p:ph idx="1" type="subTitle"/>
          </p:nvPr>
        </p:nvSpPr>
        <p:spPr>
          <a:xfrm>
            <a:off x="883100" y="2260375"/>
            <a:ext cx="3860700" cy="128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txBox="1"/>
          <p:nvPr>
            <p:ph type="title"/>
          </p:nvPr>
        </p:nvSpPr>
        <p:spPr>
          <a:xfrm>
            <a:off x="484175" y="377800"/>
            <a:ext cx="3447900" cy="133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61" name="Google Shape;61;p10"/>
          <p:cNvPicPr preferRelativeResize="0"/>
          <p:nvPr/>
        </p:nvPicPr>
        <p:blipFill>
          <a:blip r:embed="rId2">
            <a:alphaModFix/>
          </a:blip>
          <a:stretch>
            <a:fillRect/>
          </a:stretch>
        </p:blipFill>
        <p:spPr>
          <a:xfrm rot="-2700007">
            <a:off x="674442" y="-523730"/>
            <a:ext cx="2972001" cy="313863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1.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p:txBody>
      </p:sp>
      <p:sp>
        <p:nvSpPr>
          <p:cNvPr id="7" name="Google Shape;7;p1"/>
          <p:cNvSpPr txBox="1"/>
          <p:nvPr>
            <p:ph idx="1" type="body"/>
          </p:nvPr>
        </p:nvSpPr>
        <p:spPr>
          <a:xfrm>
            <a:off x="708600" y="1152475"/>
            <a:ext cx="77268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57" name="Shape 257"/>
        <p:cNvGrpSpPr/>
        <p:nvPr/>
      </p:nvGrpSpPr>
      <p:grpSpPr>
        <a:xfrm>
          <a:off x="0" y="0"/>
          <a:ext cx="0" cy="0"/>
          <a:chOff x="0" y="0"/>
          <a:chExt cx="0" cy="0"/>
        </a:xfrm>
      </p:grpSpPr>
      <p:sp>
        <p:nvSpPr>
          <p:cNvPr id="258" name="Google Shape;258;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59" name="Google Shape;259;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2" Type="http://schemas.openxmlformats.org/officeDocument/2006/relationships/slide" Target="/ppt/slides/slide36.xml"/><Relationship Id="rId21" Type="http://schemas.openxmlformats.org/officeDocument/2006/relationships/slide" Target="/ppt/slides/slide36.xml"/><Relationship Id="rId24" Type="http://schemas.openxmlformats.org/officeDocument/2006/relationships/slide" Target="/ppt/slides/slide42.xml"/><Relationship Id="rId23" Type="http://schemas.openxmlformats.org/officeDocument/2006/relationships/slide" Target="/ppt/slides/slide36.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0.xml"/><Relationship Id="rId26" Type="http://schemas.openxmlformats.org/officeDocument/2006/relationships/slide" Target="/ppt/slides/slide42.xml"/><Relationship Id="rId25" Type="http://schemas.openxmlformats.org/officeDocument/2006/relationships/slide" Target="/ppt/slides/slide42.xml"/><Relationship Id="rId5" Type="http://schemas.openxmlformats.org/officeDocument/2006/relationships/hyperlink" Target="http://bit.ly/33VAFh3" TargetMode="External"/><Relationship Id="rId6" Type="http://schemas.openxmlformats.org/officeDocument/2006/relationships/slide" Target="/ppt/slides/slide34.xml"/><Relationship Id="rId7" Type="http://schemas.openxmlformats.org/officeDocument/2006/relationships/slide" Target="/ppt/slides/slide34.xml"/><Relationship Id="rId8"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1" Type="http://schemas.openxmlformats.org/officeDocument/2006/relationships/slide" Target="/ppt/slides/slide28.xml"/><Relationship Id="rId10" Type="http://schemas.openxmlformats.org/officeDocument/2006/relationships/slide" Target="/ppt/slides/slide28.xml"/><Relationship Id="rId13" Type="http://schemas.openxmlformats.org/officeDocument/2006/relationships/slide" Target="/ppt/slides/slide31.xml"/><Relationship Id="rId12" Type="http://schemas.openxmlformats.org/officeDocument/2006/relationships/slide" Target="/ppt/slides/slide31.xml"/><Relationship Id="rId15" Type="http://schemas.openxmlformats.org/officeDocument/2006/relationships/slide" Target="/ppt/slides/slide32.xml"/><Relationship Id="rId14" Type="http://schemas.openxmlformats.org/officeDocument/2006/relationships/slide" Target="/ppt/slides/slide31.xml"/><Relationship Id="rId17" Type="http://schemas.openxmlformats.org/officeDocument/2006/relationships/slide" Target="/ppt/slides/slide34.xml"/><Relationship Id="rId16" Type="http://schemas.openxmlformats.org/officeDocument/2006/relationships/slide" Target="/ppt/slides/slide32.xml"/><Relationship Id="rId19" Type="http://schemas.openxmlformats.org/officeDocument/2006/relationships/slide" Target="/ppt/slides/slide35.xml"/><Relationship Id="rId18" Type="http://schemas.openxmlformats.org/officeDocument/2006/relationships/slide" Target="/ppt/slides/slide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hyperlink" Target="https://docs.google.com/spreadsheets/d/1YoEe60HTtEFJmMLa6Gpi_9pg3S21SPJIWgofStmdKhQ/copy" TargetMode="External"/><Relationship Id="rId8"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25.jpg"/><Relationship Id="rId4" Type="http://schemas.openxmlformats.org/officeDocument/2006/relationships/image" Target="../media/image23.jpg"/><Relationship Id="rId5"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hyperlink" Target="https://www.freepik.com/free-photo/close-up-blurry-researcher-holding-glassware_11630647.htm/?utm_source=slidesgo_template&amp;utm_medium=referral-link&amp;utm_campaign=sg_resources&amp;utm_content=freepik" TargetMode="External"/><Relationship Id="rId4" Type="http://schemas.openxmlformats.org/officeDocument/2006/relationships/hyperlink" Target="https://www.freepik.com/free-photo/front-view-female-researcher-with-safety-glasses-holding-test-tube_11706642.htm/?utm_source=slidesgo_template&amp;utm_medium=referral-link&amp;utm_campaign=sg_resources&amp;utm_content=freepik" TargetMode="External"/><Relationship Id="rId5" Type="http://schemas.openxmlformats.org/officeDocument/2006/relationships/hyperlink" Target="https://www.freepik.com/free-photo/man-lab-doing-experiments_13698329.htm/?utm_source=slidesgo_template&amp;utm_medium=referral-link&amp;utm_campaign=sg_resources&amp;utm_content=freepik" TargetMode="External"/><Relationship Id="rId6" Type="http://schemas.openxmlformats.org/officeDocument/2006/relationships/hyperlink" Target="https://www.freepik.com/free-photo/male-researcher-laboratory_11374660.htm/?utm_source=slidesgo_template&amp;utm_medium=referral-link&amp;utm_campaign=sg_resources&amp;utm_content=freepik" TargetMode="External"/><Relationship Id="rId7" Type="http://schemas.openxmlformats.org/officeDocument/2006/relationships/hyperlink" Target="https://www.freepik.com/free-vector/gradient-background-futuristic-style_19256505.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hyperlink" Target="https://www.freepik.com/free-photo/close-up-researcher-holding-glassware_11630658.htm/?utm_source=slidesgo_template&amp;utm_medium=referral-link&amp;utm_campaign=sg_resources&amp;utm_content=freepik" TargetMode="External"/><Relationship Id="rId4" Type="http://schemas.openxmlformats.org/officeDocument/2006/relationships/hyperlink" Target="https://www.freepik.com/free-photo/front-view-female-researcher-with-safety-glasses-test-tube_11706639.htm/?utm_source=slidesgo_template&amp;utm_medium=referral-link&amp;utm_campaign=sg_resources&amp;utm_content=freepik" TargetMode="External"/><Relationship Id="rId5" Type="http://schemas.openxmlformats.org/officeDocument/2006/relationships/hyperlink" Target="https://www.freepik.com/free-photo/portrait-man-lab-working-with-microscope_13698308.htm/?utm_source=slidesgo_template&amp;utm_medium=referral-link&amp;utm_campaign=sg_resources&amp;utm_content=freepik" TargetMode="External"/><Relationship Id="rId6" Type="http://schemas.openxmlformats.org/officeDocument/2006/relationships/hyperlink" Target="https://www.freepik.com/free-photo/smiley-male-researcher-laboratory-using-microscope_11374661.htm/?utm_source=slidesgo_template&amp;utm_medium=referral-link&amp;utm_campaign=sg_resources&amp;utm_content=freepik" TargetMode="External"/><Relationship Id="rId7" Type="http://schemas.openxmlformats.org/officeDocument/2006/relationships/hyperlink" Target="https://www.freepik.com/free-vector/gradient-background-futuristic-style_19256528.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hyperlink" Target="https://fonts.google.com/specimen/MuseoModerno" TargetMode="External"/><Relationship Id="rId4" Type="http://schemas.openxmlformats.org/officeDocument/2006/relationships/hyperlink" Target="https://fonts.google.com/specimen/Maven+Pr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1.gif"/><Relationship Id="rId14" Type="http://schemas.openxmlformats.org/officeDocument/2006/relationships/image" Target="../media/image1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7.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ctrTitle"/>
          </p:nvPr>
        </p:nvSpPr>
        <p:spPr>
          <a:xfrm>
            <a:off x="681600" y="980400"/>
            <a:ext cx="7780800" cy="239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Artificial Intelligence in Chemistry Services </a:t>
            </a:r>
            <a:r>
              <a:rPr lang="en">
                <a:latin typeface="MuseoModerno ExtraBold"/>
                <a:ea typeface="MuseoModerno ExtraBold"/>
                <a:cs typeface="MuseoModerno ExtraBold"/>
                <a:sym typeface="MuseoModerno ExtraBold"/>
              </a:rPr>
              <a:t>Company Profile</a:t>
            </a:r>
            <a:endParaRPr>
              <a:latin typeface="MuseoModerno ExtraBold"/>
              <a:ea typeface="MuseoModerno ExtraBold"/>
              <a:cs typeface="MuseoModerno ExtraBold"/>
              <a:sym typeface="MuseoModerno ExtraBold"/>
            </a:endParaRPr>
          </a:p>
        </p:txBody>
      </p:sp>
      <p:sp>
        <p:nvSpPr>
          <p:cNvPr id="266" name="Google Shape;266;p39"/>
          <p:cNvSpPr txBox="1"/>
          <p:nvPr>
            <p:ph idx="1" type="subTitle"/>
          </p:nvPr>
        </p:nvSpPr>
        <p:spPr>
          <a:xfrm>
            <a:off x="681600" y="3370500"/>
            <a:ext cx="7780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ph type="title"/>
          </p:nvPr>
        </p:nvSpPr>
        <p:spPr>
          <a:xfrm>
            <a:off x="2290050" y="3170482"/>
            <a:ext cx="45639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 Someone </a:t>
            </a:r>
            <a:r>
              <a:rPr lang="en" sz="2200">
                <a:latin typeface="MuseoModerno ExtraBold"/>
                <a:ea typeface="MuseoModerno ExtraBold"/>
                <a:cs typeface="MuseoModerno ExtraBold"/>
                <a:sym typeface="MuseoModerno ExtraBold"/>
              </a:rPr>
              <a:t>Famous</a:t>
            </a:r>
            <a:endParaRPr>
              <a:latin typeface="MuseoModerno ExtraBold"/>
              <a:ea typeface="MuseoModerno ExtraBold"/>
              <a:cs typeface="MuseoModerno ExtraBold"/>
              <a:sym typeface="MuseoModerno ExtraBold"/>
            </a:endParaRPr>
          </a:p>
        </p:txBody>
      </p:sp>
      <p:sp>
        <p:nvSpPr>
          <p:cNvPr id="366" name="Google Shape;366;p48"/>
          <p:cNvSpPr txBox="1"/>
          <p:nvPr>
            <p:ph idx="1" type="subTitle"/>
          </p:nvPr>
        </p:nvSpPr>
        <p:spPr>
          <a:xfrm>
            <a:off x="2290050" y="1430182"/>
            <a:ext cx="4563900" cy="17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This is a quote, words full of wisdom that someone important said and can make the reader get inspired”</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9"/>
          <p:cNvSpPr txBox="1"/>
          <p:nvPr>
            <p:ph type="title"/>
          </p:nvPr>
        </p:nvSpPr>
        <p:spPr>
          <a:xfrm>
            <a:off x="484175" y="377800"/>
            <a:ext cx="3447900" cy="133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 picture is worth </a:t>
            </a:r>
            <a:r>
              <a:rPr lang="en">
                <a:latin typeface="MuseoModerno ExtraBold"/>
                <a:ea typeface="MuseoModerno ExtraBold"/>
                <a:cs typeface="MuseoModerno ExtraBold"/>
                <a:sym typeface="MuseoModerno ExtraBold"/>
              </a:rPr>
              <a:t>a thousand words</a:t>
            </a:r>
            <a:endParaRPr>
              <a:latin typeface="MuseoModerno ExtraBold"/>
              <a:ea typeface="MuseoModerno ExtraBold"/>
              <a:cs typeface="MuseoModerno ExtraBold"/>
              <a:sym typeface="MuseoModerno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idx="2" type="title"/>
          </p:nvPr>
        </p:nvSpPr>
        <p:spPr>
          <a:xfrm>
            <a:off x="901887" y="2016273"/>
            <a:ext cx="1980000" cy="2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Mision</a:t>
            </a:r>
            <a:endParaRPr/>
          </a:p>
        </p:txBody>
      </p:sp>
      <p:sp>
        <p:nvSpPr>
          <p:cNvPr id="377" name="Google Shape;377;p50"/>
          <p:cNvSpPr txBox="1"/>
          <p:nvPr>
            <p:ph idx="1" type="subTitle"/>
          </p:nvPr>
        </p:nvSpPr>
        <p:spPr>
          <a:xfrm>
            <a:off x="901875" y="2397025"/>
            <a:ext cx="1980000" cy="11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78" name="Google Shape;378;p50"/>
          <p:cNvSpPr txBox="1"/>
          <p:nvPr>
            <p:ph idx="3" type="title"/>
          </p:nvPr>
        </p:nvSpPr>
        <p:spPr>
          <a:xfrm>
            <a:off x="6192484" y="2015673"/>
            <a:ext cx="1980000" cy="2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Values</a:t>
            </a:r>
            <a:endParaRPr/>
          </a:p>
        </p:txBody>
      </p:sp>
      <p:sp>
        <p:nvSpPr>
          <p:cNvPr id="379" name="Google Shape;379;p50"/>
          <p:cNvSpPr txBox="1"/>
          <p:nvPr>
            <p:ph idx="4" type="subTitle"/>
          </p:nvPr>
        </p:nvSpPr>
        <p:spPr>
          <a:xfrm>
            <a:off x="3547172" y="2397025"/>
            <a:ext cx="1980000" cy="118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in the Solar System and it’s also a gas giant</a:t>
            </a:r>
            <a:endParaRPr/>
          </a:p>
        </p:txBody>
      </p:sp>
      <p:sp>
        <p:nvSpPr>
          <p:cNvPr id="380" name="Google Shape;380;p50"/>
          <p:cNvSpPr txBox="1"/>
          <p:nvPr>
            <p:ph idx="5" type="title"/>
          </p:nvPr>
        </p:nvSpPr>
        <p:spPr>
          <a:xfrm>
            <a:off x="3547176" y="2016273"/>
            <a:ext cx="1980000" cy="2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Vision</a:t>
            </a:r>
            <a:endParaRPr/>
          </a:p>
        </p:txBody>
      </p:sp>
      <p:sp>
        <p:nvSpPr>
          <p:cNvPr id="381" name="Google Shape;381;p50"/>
          <p:cNvSpPr txBox="1"/>
          <p:nvPr>
            <p:ph idx="6" type="subTitle"/>
          </p:nvPr>
        </p:nvSpPr>
        <p:spPr>
          <a:xfrm>
            <a:off x="6192478" y="2397025"/>
            <a:ext cx="1980000" cy="118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382" name="Google Shape;382;p5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ExtraBold"/>
                <a:ea typeface="MuseoModerno ExtraBold"/>
                <a:cs typeface="MuseoModerno ExtraBold"/>
                <a:sym typeface="MuseoModerno ExtraBold"/>
              </a:rPr>
              <a:t>ph</a:t>
            </a:r>
            <a:r>
              <a:rPr lang="en">
                <a:latin typeface="MuseoModerno ExtraBold"/>
                <a:ea typeface="MuseoModerno ExtraBold"/>
                <a:cs typeface="MuseoModerno ExtraBold"/>
                <a:sym typeface="MuseoModerno ExtraBold"/>
              </a:rPr>
              <a:t>ilosophy</a:t>
            </a:r>
            <a:endParaRPr>
              <a:latin typeface="MuseoModerno ExtraBold"/>
              <a:ea typeface="MuseoModerno ExtraBold"/>
              <a:cs typeface="MuseoModerno ExtraBold"/>
              <a:sym typeface="MuseoModerno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1284000" y="1459475"/>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useoModerno ExtraBold"/>
                <a:ea typeface="MuseoModerno ExtraBold"/>
                <a:cs typeface="MuseoModerno ExtraBold"/>
                <a:sym typeface="MuseoModerno ExtraBold"/>
              </a:rPr>
              <a:t>13,102,019</a:t>
            </a:r>
            <a:endParaRPr>
              <a:latin typeface="MuseoModerno ExtraBold"/>
              <a:ea typeface="MuseoModerno ExtraBold"/>
              <a:cs typeface="MuseoModerno ExtraBold"/>
              <a:sym typeface="MuseoModerno ExtraBold"/>
            </a:endParaRPr>
          </a:p>
        </p:txBody>
      </p:sp>
      <p:sp>
        <p:nvSpPr>
          <p:cNvPr id="388" name="Google Shape;388;p51"/>
          <p:cNvSpPr txBox="1"/>
          <p:nvPr>
            <p:ph idx="1" type="subTitle"/>
          </p:nvPr>
        </p:nvSpPr>
        <p:spPr>
          <a:xfrm>
            <a:off x="1284000" y="2970625"/>
            <a:ext cx="65760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can catch your audience’s attention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632159" y="1735306"/>
            <a:ext cx="3048900" cy="44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a:t>
            </a:r>
            <a:r>
              <a:rPr lang="en">
                <a:latin typeface="MuseoModerno ExtraBold"/>
                <a:ea typeface="MuseoModerno ExtraBold"/>
                <a:cs typeface="MuseoModerno ExtraBold"/>
                <a:sym typeface="MuseoModerno ExtraBold"/>
              </a:rPr>
              <a:t>website</a:t>
            </a:r>
            <a:endParaRPr>
              <a:latin typeface="MuseoModerno ExtraBold"/>
              <a:ea typeface="MuseoModerno ExtraBold"/>
              <a:cs typeface="MuseoModerno ExtraBold"/>
              <a:sym typeface="MuseoModerno ExtraBold"/>
            </a:endParaRPr>
          </a:p>
        </p:txBody>
      </p:sp>
      <p:sp>
        <p:nvSpPr>
          <p:cNvPr id="394" name="Google Shape;394;p52"/>
          <p:cNvSpPr txBox="1"/>
          <p:nvPr>
            <p:ph idx="1" type="body"/>
          </p:nvPr>
        </p:nvSpPr>
        <p:spPr>
          <a:xfrm>
            <a:off x="632209" y="2198894"/>
            <a:ext cx="3048900" cy="120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of the screen with your own work. Just delete this one, add yours and center it properly</a:t>
            </a:r>
            <a:endParaRPr/>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2"/>
            <p:cNvSpPr/>
            <p:nvPr/>
          </p:nvSpPr>
          <p:spPr>
            <a:xfrm>
              <a:off x="2638975" y="5284925"/>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2"/>
            <p:cNvSpPr/>
            <p:nvPr/>
          </p:nvSpPr>
          <p:spPr>
            <a:xfrm>
              <a:off x="649171" y="238143"/>
              <a:ext cx="6249525" cy="4320584"/>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2"/>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0" name="Google Shape;400;p52"/>
          <p:cNvPicPr preferRelativeResize="0"/>
          <p:nvPr/>
        </p:nvPicPr>
        <p:blipFill rotWithShape="1">
          <a:blip r:embed="rId3">
            <a:alphaModFix/>
          </a:blip>
          <a:srcRect b="10" l="0" r="0" t="0"/>
          <a:stretch/>
        </p:blipFill>
        <p:spPr>
          <a:xfrm>
            <a:off x="4845750" y="1441800"/>
            <a:ext cx="3167702" cy="17816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graphicFrame>
        <p:nvGraphicFramePr>
          <p:cNvPr id="405" name="Google Shape;405;p53"/>
          <p:cNvGraphicFramePr/>
          <p:nvPr/>
        </p:nvGraphicFramePr>
        <p:xfrm>
          <a:off x="1313138" y="1705080"/>
          <a:ext cx="3000000" cy="3000000"/>
        </p:xfrm>
        <a:graphic>
          <a:graphicData uri="http://schemas.openxmlformats.org/drawingml/2006/table">
            <a:tbl>
              <a:tblPr>
                <a:noFill/>
                <a:tableStyleId>{9844F2E5-28C5-45A8-AD25-F39A8A2177FD}</a:tableStyleId>
              </a:tblPr>
              <a:tblGrid>
                <a:gridCol w="1613975"/>
                <a:gridCol w="3275250"/>
                <a:gridCol w="1628500"/>
              </a:tblGrid>
              <a:tr h="755475">
                <a:tc>
                  <a:txBody>
                    <a:bodyPr/>
                    <a:lstStyle/>
                    <a:p>
                      <a:pPr indent="0" lvl="0" marL="0" rtl="0" algn="ctr">
                        <a:spcBef>
                          <a:spcPts val="0"/>
                        </a:spcBef>
                        <a:spcAft>
                          <a:spcPts val="0"/>
                        </a:spcAft>
                        <a:buNone/>
                      </a:pPr>
                      <a:r>
                        <a:rPr b="1" lang="en" sz="2200">
                          <a:solidFill>
                            <a:schemeClr val="lt1"/>
                          </a:solidFill>
                          <a:latin typeface="MuseoModerno"/>
                          <a:ea typeface="MuseoModerno"/>
                          <a:cs typeface="MuseoModerno"/>
                          <a:sym typeface="MuseoModerno"/>
                        </a:rPr>
                        <a:t>Objective</a:t>
                      </a:r>
                      <a:endParaRPr b="1" sz="2200">
                        <a:solidFill>
                          <a:schemeClr val="lt1"/>
                        </a:solidFill>
                        <a:latin typeface="MuseoModerno"/>
                        <a:ea typeface="MuseoModerno"/>
                        <a:cs typeface="MuseoModerno"/>
                        <a:sym typeface="MuseoModerno"/>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MuseoModerno"/>
                          <a:ea typeface="MuseoModerno"/>
                          <a:cs typeface="MuseoModerno"/>
                          <a:sym typeface="MuseoModerno"/>
                        </a:rPr>
                        <a:t>Progress</a:t>
                      </a:r>
                      <a:endParaRPr b="1" sz="2200">
                        <a:solidFill>
                          <a:schemeClr val="lt1"/>
                        </a:solidFill>
                        <a:latin typeface="MuseoModerno"/>
                        <a:ea typeface="MuseoModerno"/>
                        <a:cs typeface="MuseoModerno"/>
                        <a:sym typeface="MuseoModerno"/>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lt1"/>
                          </a:solidFill>
                          <a:latin typeface="MuseoModerno"/>
                          <a:ea typeface="MuseoModerno"/>
                          <a:cs typeface="MuseoModerno"/>
                          <a:sym typeface="MuseoModerno"/>
                        </a:rPr>
                        <a:t>Deadline</a:t>
                      </a:r>
                      <a:endParaRPr b="1" sz="2200">
                        <a:solidFill>
                          <a:schemeClr val="lt1"/>
                        </a:solidFill>
                        <a:latin typeface="MuseoModerno"/>
                        <a:ea typeface="MuseoModerno"/>
                        <a:cs typeface="MuseoModerno"/>
                        <a:sym typeface="MuseoModerno"/>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2875">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Mercury</a:t>
                      </a:r>
                      <a:endParaRPr>
                        <a:solidFill>
                          <a:schemeClr val="lt1"/>
                        </a:solidFill>
                        <a:latin typeface="Maven Pro Medium"/>
                        <a:ea typeface="Maven Pro Medium"/>
                        <a:cs typeface="Maven Pro Medium"/>
                        <a:sym typeface="Maven Pro Medium"/>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aven Pro Medium"/>
                        <a:ea typeface="Maven Pro Medium"/>
                        <a:cs typeface="Maven Pro Medium"/>
                        <a:sym typeface="Maven Pro Medium"/>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04/2022</a:t>
                      </a:r>
                      <a:endParaRPr>
                        <a:solidFill>
                          <a:schemeClr val="lt1"/>
                        </a:solidFill>
                        <a:latin typeface="Maven Pro Medium"/>
                        <a:ea typeface="Maven Pro Medium"/>
                        <a:cs typeface="Maven Pro Medium"/>
                        <a:sym typeface="Maven Pro Medium"/>
                      </a:endParaRPr>
                    </a:p>
                  </a:txBody>
                  <a:tcPr marT="91425" marB="91425" marR="36000" marL="36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2875">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Mars</a:t>
                      </a:r>
                      <a:endParaRPr>
                        <a:solidFill>
                          <a:schemeClr val="lt1"/>
                        </a:solidFill>
                        <a:latin typeface="Maven Pro Medium"/>
                        <a:ea typeface="Maven Pro Medium"/>
                        <a:cs typeface="Maven Pro Medium"/>
                        <a:sym typeface="Maven Pro Medium"/>
                      </a:endParaRPr>
                    </a:p>
                  </a:txBody>
                  <a:tcPr marT="91425" marB="91425" marR="144000" marL="144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06/2022</a:t>
                      </a:r>
                      <a:endParaRPr>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02875">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Jupiter</a:t>
                      </a:r>
                      <a:endParaRPr>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10/2022</a:t>
                      </a:r>
                      <a:endParaRPr>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50725">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Venus</a:t>
                      </a:r>
                      <a:endParaRPr>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Medium"/>
                          <a:ea typeface="Maven Pro Medium"/>
                          <a:cs typeface="Maven Pro Medium"/>
                          <a:sym typeface="Maven Pro Medium"/>
                        </a:rPr>
                        <a:t>12/2022</a:t>
                      </a:r>
                      <a:endParaRPr>
                        <a:solidFill>
                          <a:schemeClr val="lt1"/>
                        </a:solidFill>
                        <a:latin typeface="Maven Pro Medium"/>
                        <a:ea typeface="Maven Pro Medium"/>
                        <a:cs typeface="Maven Pro Medium"/>
                        <a:sym typeface="Maven Pro Medium"/>
                      </a:endParaRPr>
                    </a:p>
                  </a:txBody>
                  <a:tcPr marT="91425" marB="91425" marR="108000" marL="10800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406" name="Google Shape;406;p53"/>
          <p:cNvSpPr/>
          <p:nvPr/>
        </p:nvSpPr>
        <p:spPr>
          <a:xfrm>
            <a:off x="3068518" y="2545375"/>
            <a:ext cx="3008400" cy="2394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ExtraBold"/>
                <a:ea typeface="MuseoModerno ExtraBold"/>
                <a:cs typeface="MuseoModerno ExtraBold"/>
                <a:sym typeface="MuseoModerno ExtraBold"/>
              </a:rPr>
              <a:t>objectives</a:t>
            </a:r>
            <a:endParaRPr/>
          </a:p>
        </p:txBody>
      </p:sp>
      <p:sp>
        <p:nvSpPr>
          <p:cNvPr id="408" name="Google Shape;408;p53"/>
          <p:cNvSpPr/>
          <p:nvPr/>
        </p:nvSpPr>
        <p:spPr>
          <a:xfrm>
            <a:off x="3068504" y="3346211"/>
            <a:ext cx="3008400" cy="2394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Hind"/>
              <a:ea typeface="Hind"/>
              <a:cs typeface="Hind"/>
              <a:sym typeface="Hind"/>
            </a:endParaRPr>
          </a:p>
        </p:txBody>
      </p:sp>
      <p:sp>
        <p:nvSpPr>
          <p:cNvPr id="409" name="Google Shape;409;p53"/>
          <p:cNvSpPr/>
          <p:nvPr/>
        </p:nvSpPr>
        <p:spPr>
          <a:xfrm>
            <a:off x="3068492" y="3768364"/>
            <a:ext cx="3008400" cy="2394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3"/>
          <p:cNvSpPr/>
          <p:nvPr/>
        </p:nvSpPr>
        <p:spPr>
          <a:xfrm>
            <a:off x="3068493" y="2945788"/>
            <a:ext cx="3008400" cy="239400"/>
          </a:xfrm>
          <a:prstGeom prst="roundRect">
            <a:avLst>
              <a:gd fmla="val 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3"/>
          <p:cNvSpPr/>
          <p:nvPr/>
        </p:nvSpPr>
        <p:spPr>
          <a:xfrm>
            <a:off x="3067082" y="2545375"/>
            <a:ext cx="2765700" cy="239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latin typeface="Maven Pro"/>
                <a:ea typeface="Maven Pro"/>
                <a:cs typeface="Maven Pro"/>
                <a:sym typeface="Maven Pro"/>
              </a:rPr>
              <a:t>9</a:t>
            </a:r>
            <a:r>
              <a:rPr lang="en" sz="1600">
                <a:latin typeface="Maven Pro"/>
                <a:ea typeface="Maven Pro"/>
                <a:cs typeface="Maven Pro"/>
                <a:sym typeface="Maven Pro"/>
              </a:rPr>
              <a:t>0%</a:t>
            </a:r>
            <a:endParaRPr sz="1600">
              <a:latin typeface="Maven Pro"/>
              <a:ea typeface="Maven Pro"/>
              <a:cs typeface="Maven Pro"/>
              <a:sym typeface="Maven Pro"/>
            </a:endParaRPr>
          </a:p>
        </p:txBody>
      </p:sp>
      <p:sp>
        <p:nvSpPr>
          <p:cNvPr id="412" name="Google Shape;412;p53"/>
          <p:cNvSpPr/>
          <p:nvPr/>
        </p:nvSpPr>
        <p:spPr>
          <a:xfrm>
            <a:off x="3068485" y="3346211"/>
            <a:ext cx="1504200" cy="239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Maven Pro"/>
                <a:ea typeface="Maven Pro"/>
                <a:cs typeface="Maven Pro"/>
                <a:sym typeface="Maven Pro"/>
              </a:rPr>
              <a:t>50 %</a:t>
            </a:r>
            <a:endParaRPr sz="1600">
              <a:latin typeface="Maven Pro"/>
              <a:ea typeface="Maven Pro"/>
              <a:cs typeface="Maven Pro"/>
              <a:sym typeface="Maven Pro"/>
            </a:endParaRPr>
          </a:p>
        </p:txBody>
      </p:sp>
      <p:sp>
        <p:nvSpPr>
          <p:cNvPr id="413" name="Google Shape;413;p53"/>
          <p:cNvSpPr/>
          <p:nvPr/>
        </p:nvSpPr>
        <p:spPr>
          <a:xfrm>
            <a:off x="3068482" y="2945788"/>
            <a:ext cx="1930200" cy="239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latin typeface="Maven Pro"/>
                <a:ea typeface="Maven Pro"/>
                <a:cs typeface="Maven Pro"/>
                <a:sym typeface="Maven Pro"/>
              </a:rPr>
              <a:t>64%</a:t>
            </a:r>
            <a:endParaRPr sz="1600">
              <a:latin typeface="Maven Pro"/>
              <a:ea typeface="Maven Pro"/>
              <a:cs typeface="Maven Pro"/>
              <a:sym typeface="Maven Pro"/>
            </a:endParaRPr>
          </a:p>
        </p:txBody>
      </p:sp>
      <p:sp>
        <p:nvSpPr>
          <p:cNvPr id="414" name="Google Shape;414;p53"/>
          <p:cNvSpPr/>
          <p:nvPr/>
        </p:nvSpPr>
        <p:spPr>
          <a:xfrm>
            <a:off x="3068486" y="3768364"/>
            <a:ext cx="971700" cy="239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600">
                <a:latin typeface="Maven Pro"/>
                <a:ea typeface="Maven Pro"/>
                <a:cs typeface="Maven Pro"/>
                <a:sym typeface="Maven Pro"/>
              </a:rPr>
              <a:t>30%</a:t>
            </a:r>
            <a:endParaRPr sz="1600">
              <a:latin typeface="Maven Pro"/>
              <a:ea typeface="Maven Pro"/>
              <a:cs typeface="Maven Pro"/>
              <a:sym typeface="Maven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Locations</a:t>
            </a:r>
            <a:endParaRPr/>
          </a:p>
        </p:txBody>
      </p:sp>
      <p:sp>
        <p:nvSpPr>
          <p:cNvPr id="420" name="Google Shape;420;p54"/>
          <p:cNvSpPr txBox="1"/>
          <p:nvPr/>
        </p:nvSpPr>
        <p:spPr>
          <a:xfrm>
            <a:off x="1590541" y="1348856"/>
            <a:ext cx="19605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MuseoModerno Medium"/>
                <a:ea typeface="MuseoModerno Medium"/>
                <a:cs typeface="MuseoModerno Medium"/>
                <a:sym typeface="MuseoModerno Medium"/>
              </a:rPr>
              <a:t>Mercury</a:t>
            </a:r>
            <a:endParaRPr sz="2200">
              <a:solidFill>
                <a:srgbClr val="FFFFFF"/>
              </a:solidFill>
              <a:latin typeface="MuseoModerno Medium"/>
              <a:ea typeface="MuseoModerno Medium"/>
              <a:cs typeface="MuseoModerno Medium"/>
              <a:sym typeface="MuseoModerno Medium"/>
            </a:endParaRPr>
          </a:p>
        </p:txBody>
      </p:sp>
      <p:sp>
        <p:nvSpPr>
          <p:cNvPr id="421" name="Google Shape;421;p54"/>
          <p:cNvSpPr txBox="1"/>
          <p:nvPr/>
        </p:nvSpPr>
        <p:spPr>
          <a:xfrm>
            <a:off x="1590541" y="2528523"/>
            <a:ext cx="19605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MuseoModerno Medium"/>
                <a:ea typeface="MuseoModerno Medium"/>
                <a:cs typeface="MuseoModerno Medium"/>
                <a:sym typeface="MuseoModerno Medium"/>
              </a:rPr>
              <a:t>Venus</a:t>
            </a:r>
            <a:endParaRPr sz="2200">
              <a:solidFill>
                <a:srgbClr val="FFFFFF"/>
              </a:solidFill>
              <a:latin typeface="MuseoModerno Medium"/>
              <a:ea typeface="MuseoModerno Medium"/>
              <a:cs typeface="MuseoModerno Medium"/>
              <a:sym typeface="MuseoModerno Medium"/>
            </a:endParaRPr>
          </a:p>
        </p:txBody>
      </p:sp>
      <p:sp>
        <p:nvSpPr>
          <p:cNvPr id="422" name="Google Shape;422;p54"/>
          <p:cNvSpPr txBox="1"/>
          <p:nvPr/>
        </p:nvSpPr>
        <p:spPr>
          <a:xfrm>
            <a:off x="1590541" y="2809318"/>
            <a:ext cx="1960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It’s the second planet from the Sun</a:t>
            </a:r>
            <a:endParaRPr>
              <a:solidFill>
                <a:srgbClr val="FFFFFF"/>
              </a:solidFill>
              <a:latin typeface="Maven Pro"/>
              <a:ea typeface="Maven Pro"/>
              <a:cs typeface="Maven Pro"/>
              <a:sym typeface="Maven Pro"/>
            </a:endParaRPr>
          </a:p>
        </p:txBody>
      </p:sp>
      <p:sp>
        <p:nvSpPr>
          <p:cNvPr id="423" name="Google Shape;423;p54"/>
          <p:cNvSpPr txBox="1"/>
          <p:nvPr/>
        </p:nvSpPr>
        <p:spPr>
          <a:xfrm>
            <a:off x="1590541" y="1629656"/>
            <a:ext cx="1960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It’s the closest planet to the Sun</a:t>
            </a:r>
            <a:endParaRPr>
              <a:solidFill>
                <a:srgbClr val="FFFFFF"/>
              </a:solidFill>
              <a:latin typeface="Maven Pro"/>
              <a:ea typeface="Maven Pro"/>
              <a:cs typeface="Maven Pro"/>
              <a:sym typeface="Maven Pro"/>
            </a:endParaRPr>
          </a:p>
        </p:txBody>
      </p:sp>
      <p:sp>
        <p:nvSpPr>
          <p:cNvPr id="424" name="Google Shape;424;p54"/>
          <p:cNvSpPr/>
          <p:nvPr/>
        </p:nvSpPr>
        <p:spPr>
          <a:xfrm>
            <a:off x="1023485" y="1551668"/>
            <a:ext cx="408600" cy="40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25" name="Google Shape;425;p54"/>
          <p:cNvSpPr/>
          <p:nvPr/>
        </p:nvSpPr>
        <p:spPr>
          <a:xfrm>
            <a:off x="1023485" y="2734193"/>
            <a:ext cx="408600" cy="408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54"/>
          <p:cNvGrpSpPr/>
          <p:nvPr/>
        </p:nvGrpSpPr>
        <p:grpSpPr>
          <a:xfrm>
            <a:off x="3510333" y="1439040"/>
            <a:ext cx="4610182" cy="3031772"/>
            <a:chOff x="3209982" y="1483683"/>
            <a:chExt cx="3855957" cy="2535775"/>
          </a:xfrm>
        </p:grpSpPr>
        <p:sp>
          <p:nvSpPr>
            <p:cNvPr id="427" name="Google Shape;427;p54"/>
            <p:cNvSpPr/>
            <p:nvPr/>
          </p:nvSpPr>
          <p:spPr>
            <a:xfrm>
              <a:off x="3209982" y="1701452"/>
              <a:ext cx="1432464" cy="231800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4"/>
            <p:cNvSpPr/>
            <p:nvPr/>
          </p:nvSpPr>
          <p:spPr>
            <a:xfrm>
              <a:off x="4389347" y="1483683"/>
              <a:ext cx="561980" cy="640187"/>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4"/>
            <p:cNvSpPr/>
            <p:nvPr/>
          </p:nvSpPr>
          <p:spPr>
            <a:xfrm>
              <a:off x="4816519" y="1626793"/>
              <a:ext cx="2245960" cy="1936297"/>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4"/>
            <p:cNvSpPr/>
            <p:nvPr/>
          </p:nvSpPr>
          <p:spPr>
            <a:xfrm>
              <a:off x="6475962" y="3053405"/>
              <a:ext cx="189500" cy="104718"/>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4"/>
            <p:cNvSpPr/>
            <p:nvPr/>
          </p:nvSpPr>
          <p:spPr>
            <a:xfrm>
              <a:off x="6340588" y="3042892"/>
              <a:ext cx="308738" cy="222629"/>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4"/>
            <p:cNvSpPr/>
            <p:nvPr/>
          </p:nvSpPr>
          <p:spPr>
            <a:xfrm>
              <a:off x="6532915" y="3268982"/>
              <a:ext cx="533024" cy="448228"/>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54"/>
          <p:cNvSpPr/>
          <p:nvPr/>
        </p:nvSpPr>
        <p:spPr>
          <a:xfrm>
            <a:off x="7214143" y="2761550"/>
            <a:ext cx="258900" cy="25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4" name="Google Shape;434;p54"/>
          <p:cNvSpPr/>
          <p:nvPr/>
        </p:nvSpPr>
        <p:spPr>
          <a:xfrm>
            <a:off x="5929993" y="2442294"/>
            <a:ext cx="258900" cy="25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4"/>
          <p:cNvSpPr/>
          <p:nvPr/>
        </p:nvSpPr>
        <p:spPr>
          <a:xfrm>
            <a:off x="4256522" y="2607149"/>
            <a:ext cx="258900" cy="25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36" name="Google Shape;436;p54"/>
          <p:cNvSpPr/>
          <p:nvPr/>
        </p:nvSpPr>
        <p:spPr>
          <a:xfrm>
            <a:off x="4807897" y="3479968"/>
            <a:ext cx="258900" cy="258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4"/>
          <p:cNvSpPr txBox="1"/>
          <p:nvPr/>
        </p:nvSpPr>
        <p:spPr>
          <a:xfrm>
            <a:off x="1590541" y="3708191"/>
            <a:ext cx="19605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MuseoModerno Medium"/>
                <a:ea typeface="MuseoModerno Medium"/>
                <a:cs typeface="MuseoModerno Medium"/>
                <a:sym typeface="MuseoModerno Medium"/>
              </a:rPr>
              <a:t>Saturn</a:t>
            </a:r>
            <a:endParaRPr sz="2200">
              <a:solidFill>
                <a:srgbClr val="FFFFFF"/>
              </a:solidFill>
              <a:latin typeface="MuseoModerno Medium"/>
              <a:ea typeface="MuseoModerno Medium"/>
              <a:cs typeface="MuseoModerno Medium"/>
              <a:sym typeface="MuseoModerno Medium"/>
            </a:endParaRPr>
          </a:p>
        </p:txBody>
      </p:sp>
      <p:sp>
        <p:nvSpPr>
          <p:cNvPr id="438" name="Google Shape;438;p54"/>
          <p:cNvSpPr txBox="1"/>
          <p:nvPr/>
        </p:nvSpPr>
        <p:spPr>
          <a:xfrm>
            <a:off x="1590541" y="3988991"/>
            <a:ext cx="1960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Saturn is a gas giant and has rings</a:t>
            </a:r>
            <a:endParaRPr>
              <a:solidFill>
                <a:srgbClr val="FFFFFF"/>
              </a:solidFill>
              <a:latin typeface="Maven Pro"/>
              <a:ea typeface="Maven Pro"/>
              <a:cs typeface="Maven Pro"/>
              <a:sym typeface="Maven Pro"/>
            </a:endParaRPr>
          </a:p>
        </p:txBody>
      </p:sp>
      <p:sp>
        <p:nvSpPr>
          <p:cNvPr id="439" name="Google Shape;439;p54"/>
          <p:cNvSpPr/>
          <p:nvPr/>
        </p:nvSpPr>
        <p:spPr>
          <a:xfrm>
            <a:off x="1023485" y="3916703"/>
            <a:ext cx="408600" cy="408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4"/>
          <p:cNvSpPr/>
          <p:nvPr/>
        </p:nvSpPr>
        <p:spPr>
          <a:xfrm>
            <a:off x="5608022" y="2885524"/>
            <a:ext cx="258900" cy="258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1" name="Google Shape;441;p54"/>
          <p:cNvSpPr/>
          <p:nvPr/>
        </p:nvSpPr>
        <p:spPr>
          <a:xfrm>
            <a:off x="7563597" y="3657793"/>
            <a:ext cx="258900" cy="25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5"/>
          <p:cNvSpPr txBox="1"/>
          <p:nvPr>
            <p:ph type="title"/>
          </p:nvPr>
        </p:nvSpPr>
        <p:spPr>
          <a:xfrm>
            <a:off x="720000" y="17590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47" name="Google Shape;447;p55"/>
          <p:cNvSpPr txBox="1"/>
          <p:nvPr>
            <p:ph idx="1" type="subTitle"/>
          </p:nvPr>
        </p:nvSpPr>
        <p:spPr>
          <a:xfrm>
            <a:off x="720000" y="21931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448" name="Google Shape;448;p55"/>
          <p:cNvSpPr txBox="1"/>
          <p:nvPr>
            <p:ph idx="2" type="title"/>
          </p:nvPr>
        </p:nvSpPr>
        <p:spPr>
          <a:xfrm>
            <a:off x="3419269" y="17590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449" name="Google Shape;449;p55"/>
          <p:cNvSpPr txBox="1"/>
          <p:nvPr>
            <p:ph idx="3" type="subTitle"/>
          </p:nvPr>
        </p:nvSpPr>
        <p:spPr>
          <a:xfrm>
            <a:off x="3419269" y="21931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450" name="Google Shape;450;p55"/>
          <p:cNvSpPr txBox="1"/>
          <p:nvPr>
            <p:ph idx="4" type="title"/>
          </p:nvPr>
        </p:nvSpPr>
        <p:spPr>
          <a:xfrm>
            <a:off x="720000" y="31924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51" name="Google Shape;451;p55"/>
          <p:cNvSpPr txBox="1"/>
          <p:nvPr>
            <p:ph idx="5" type="subTitle"/>
          </p:nvPr>
        </p:nvSpPr>
        <p:spPr>
          <a:xfrm>
            <a:off x="720000" y="36265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452" name="Google Shape;452;p55"/>
          <p:cNvSpPr txBox="1"/>
          <p:nvPr>
            <p:ph idx="6" type="title"/>
          </p:nvPr>
        </p:nvSpPr>
        <p:spPr>
          <a:xfrm>
            <a:off x="3419269" y="31924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53" name="Google Shape;453;p55"/>
          <p:cNvSpPr txBox="1"/>
          <p:nvPr>
            <p:ph idx="7" type="subTitle"/>
          </p:nvPr>
        </p:nvSpPr>
        <p:spPr>
          <a:xfrm>
            <a:off x="3419269" y="36265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sp>
        <p:nvSpPr>
          <p:cNvPr id="454" name="Google Shape;454;p55"/>
          <p:cNvSpPr txBox="1"/>
          <p:nvPr>
            <p:ph idx="8" type="title"/>
          </p:nvPr>
        </p:nvSpPr>
        <p:spPr>
          <a:xfrm>
            <a:off x="6118545" y="17590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55" name="Google Shape;455;p55"/>
          <p:cNvSpPr txBox="1"/>
          <p:nvPr>
            <p:ph idx="9" type="subTitle"/>
          </p:nvPr>
        </p:nvSpPr>
        <p:spPr>
          <a:xfrm>
            <a:off x="6118545" y="21931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in the Solar System</a:t>
            </a:r>
            <a:endParaRPr/>
          </a:p>
        </p:txBody>
      </p:sp>
      <p:sp>
        <p:nvSpPr>
          <p:cNvPr id="456" name="Google Shape;456;p55"/>
          <p:cNvSpPr txBox="1"/>
          <p:nvPr>
            <p:ph idx="13" type="title"/>
          </p:nvPr>
        </p:nvSpPr>
        <p:spPr>
          <a:xfrm>
            <a:off x="6118545" y="3192450"/>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57" name="Google Shape;457;p55"/>
          <p:cNvSpPr txBox="1"/>
          <p:nvPr>
            <p:ph idx="14" type="subTitle"/>
          </p:nvPr>
        </p:nvSpPr>
        <p:spPr>
          <a:xfrm>
            <a:off x="6118545" y="3626575"/>
            <a:ext cx="2305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458" name="Google Shape;458;p55"/>
          <p:cNvSpPr txBox="1"/>
          <p:nvPr>
            <p:ph idx="15"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ExtraBold"/>
                <a:ea typeface="MuseoModerno ExtraBold"/>
                <a:cs typeface="MuseoModerno ExtraBold"/>
                <a:sym typeface="MuseoModerno ExtraBold"/>
              </a:rPr>
              <a:t>services</a:t>
            </a:r>
            <a:endParaRPr>
              <a:latin typeface="MuseoModerno ExtraBold"/>
              <a:ea typeface="MuseoModerno ExtraBold"/>
              <a:cs typeface="MuseoModerno ExtraBold"/>
              <a:sym typeface="MuseoModerno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a:t>
            </a:r>
            <a:r>
              <a:rPr lang="en">
                <a:latin typeface="MuseoModerno ExtraBold"/>
                <a:ea typeface="MuseoModerno ExtraBold"/>
                <a:cs typeface="MuseoModerno ExtraBold"/>
                <a:sym typeface="MuseoModerno ExtraBold"/>
              </a:rPr>
              <a:t>sellers</a:t>
            </a:r>
            <a:endParaRPr>
              <a:latin typeface="MuseoModerno ExtraBold"/>
              <a:ea typeface="MuseoModerno ExtraBold"/>
              <a:cs typeface="MuseoModerno ExtraBold"/>
              <a:sym typeface="MuseoModerno ExtraBold"/>
            </a:endParaRPr>
          </a:p>
        </p:txBody>
      </p:sp>
      <p:sp>
        <p:nvSpPr>
          <p:cNvPr id="464" name="Google Shape;464;p56"/>
          <p:cNvSpPr txBox="1"/>
          <p:nvPr/>
        </p:nvSpPr>
        <p:spPr>
          <a:xfrm>
            <a:off x="1869739" y="1638600"/>
            <a:ext cx="18000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9F3"/>
                </a:solidFill>
                <a:latin typeface="Maven Pro"/>
                <a:ea typeface="Maven Pro"/>
                <a:cs typeface="Maven Pro"/>
                <a:sym typeface="Maven Pro"/>
              </a:rPr>
              <a:t>Mercury is the closest planet to</a:t>
            </a:r>
            <a:endParaRPr>
              <a:solidFill>
                <a:srgbClr val="FFF9F3"/>
              </a:solidFill>
              <a:latin typeface="Maven Pro"/>
              <a:ea typeface="Maven Pro"/>
              <a:cs typeface="Maven Pro"/>
              <a:sym typeface="Maven Pro"/>
            </a:endParaRPr>
          </a:p>
          <a:p>
            <a:pPr indent="0" lvl="0" marL="0" rtl="0" algn="ctr">
              <a:spcBef>
                <a:spcPts val="0"/>
              </a:spcBef>
              <a:spcAft>
                <a:spcPts val="0"/>
              </a:spcAft>
              <a:buNone/>
            </a:pPr>
            <a:r>
              <a:rPr lang="en">
                <a:solidFill>
                  <a:srgbClr val="FFF9F3"/>
                </a:solidFill>
                <a:latin typeface="Maven Pro"/>
                <a:ea typeface="Maven Pro"/>
                <a:cs typeface="Maven Pro"/>
                <a:sym typeface="Maven Pro"/>
              </a:rPr>
              <a:t>the Sun</a:t>
            </a:r>
            <a:endParaRPr>
              <a:solidFill>
                <a:srgbClr val="FFF9F3"/>
              </a:solidFill>
              <a:latin typeface="Maven Pro"/>
              <a:ea typeface="Maven Pro"/>
              <a:cs typeface="Maven Pro"/>
              <a:sym typeface="Maven Pro"/>
            </a:endParaRPr>
          </a:p>
        </p:txBody>
      </p:sp>
      <p:sp>
        <p:nvSpPr>
          <p:cNvPr id="465" name="Google Shape;465;p56"/>
          <p:cNvSpPr txBox="1"/>
          <p:nvPr/>
        </p:nvSpPr>
        <p:spPr>
          <a:xfrm>
            <a:off x="3672725" y="3055000"/>
            <a:ext cx="1800000" cy="8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MuseoModerno Medium"/>
                <a:ea typeface="MuseoModerno Medium"/>
                <a:cs typeface="MuseoModerno Medium"/>
                <a:sym typeface="MuseoModerno Medium"/>
              </a:rPr>
              <a:t>02</a:t>
            </a:r>
            <a:endParaRPr sz="4500">
              <a:solidFill>
                <a:srgbClr val="FFFFFF"/>
              </a:solidFill>
              <a:latin typeface="MuseoModerno Medium"/>
              <a:ea typeface="MuseoModerno Medium"/>
              <a:cs typeface="MuseoModerno Medium"/>
              <a:sym typeface="MuseoModerno Medium"/>
            </a:endParaRPr>
          </a:p>
        </p:txBody>
      </p:sp>
      <p:sp>
        <p:nvSpPr>
          <p:cNvPr id="466" name="Google Shape;466;p56"/>
          <p:cNvSpPr txBox="1"/>
          <p:nvPr/>
        </p:nvSpPr>
        <p:spPr>
          <a:xfrm>
            <a:off x="1869750" y="3055001"/>
            <a:ext cx="1800000" cy="8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MuseoModerno Medium"/>
                <a:ea typeface="MuseoModerno Medium"/>
                <a:cs typeface="MuseoModerno Medium"/>
                <a:sym typeface="MuseoModerno Medium"/>
              </a:rPr>
              <a:t>01</a:t>
            </a:r>
            <a:endParaRPr sz="4500">
              <a:solidFill>
                <a:srgbClr val="FFFFFF"/>
              </a:solidFill>
              <a:latin typeface="MuseoModerno Medium"/>
              <a:ea typeface="MuseoModerno Medium"/>
              <a:cs typeface="MuseoModerno Medium"/>
              <a:sym typeface="MuseoModerno Medium"/>
            </a:endParaRPr>
          </a:p>
        </p:txBody>
      </p:sp>
      <p:sp>
        <p:nvSpPr>
          <p:cNvPr id="467" name="Google Shape;467;p56"/>
          <p:cNvSpPr txBox="1"/>
          <p:nvPr/>
        </p:nvSpPr>
        <p:spPr>
          <a:xfrm>
            <a:off x="5474250" y="3055001"/>
            <a:ext cx="1800000" cy="88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MuseoModerno Medium"/>
                <a:ea typeface="MuseoModerno Medium"/>
                <a:cs typeface="MuseoModerno Medium"/>
                <a:sym typeface="MuseoModerno Medium"/>
              </a:rPr>
              <a:t>03</a:t>
            </a:r>
            <a:endParaRPr sz="4500">
              <a:solidFill>
                <a:srgbClr val="FFFFFF"/>
              </a:solidFill>
              <a:latin typeface="MuseoModerno Medium"/>
              <a:ea typeface="MuseoModerno Medium"/>
              <a:cs typeface="MuseoModerno Medium"/>
              <a:sym typeface="MuseoModerno Medium"/>
            </a:endParaRPr>
          </a:p>
        </p:txBody>
      </p:sp>
      <p:cxnSp>
        <p:nvCxnSpPr>
          <p:cNvPr id="468" name="Google Shape;468;p56"/>
          <p:cNvCxnSpPr>
            <a:stCxn id="466" idx="0"/>
          </p:cNvCxnSpPr>
          <p:nvPr/>
        </p:nvCxnSpPr>
        <p:spPr>
          <a:xfrm rot="10800000">
            <a:off x="2769750" y="2499101"/>
            <a:ext cx="0" cy="555900"/>
          </a:xfrm>
          <a:prstGeom prst="straightConnector1">
            <a:avLst/>
          </a:prstGeom>
          <a:noFill/>
          <a:ln cap="flat" cmpd="sng" w="19050">
            <a:solidFill>
              <a:schemeClr val="lt1"/>
            </a:solidFill>
            <a:prstDash val="solid"/>
            <a:round/>
            <a:headEnd len="med" w="med" type="none"/>
            <a:tailEnd len="med" w="med" type="oval"/>
          </a:ln>
        </p:spPr>
      </p:cxnSp>
      <p:cxnSp>
        <p:nvCxnSpPr>
          <p:cNvPr id="469" name="Google Shape;469;p56"/>
          <p:cNvCxnSpPr/>
          <p:nvPr/>
        </p:nvCxnSpPr>
        <p:spPr>
          <a:xfrm rot="10800000">
            <a:off x="4572725" y="2470100"/>
            <a:ext cx="0" cy="584700"/>
          </a:xfrm>
          <a:prstGeom prst="straightConnector1">
            <a:avLst/>
          </a:prstGeom>
          <a:noFill/>
          <a:ln cap="flat" cmpd="sng" w="19050">
            <a:solidFill>
              <a:schemeClr val="lt1"/>
            </a:solidFill>
            <a:prstDash val="solid"/>
            <a:round/>
            <a:headEnd len="med" w="med" type="none"/>
            <a:tailEnd len="med" w="med" type="oval"/>
          </a:ln>
        </p:spPr>
      </p:cxnSp>
      <p:cxnSp>
        <p:nvCxnSpPr>
          <p:cNvPr id="470" name="Google Shape;470;p56"/>
          <p:cNvCxnSpPr>
            <a:stCxn id="467" idx="0"/>
            <a:endCxn id="471" idx="2"/>
          </p:cNvCxnSpPr>
          <p:nvPr/>
        </p:nvCxnSpPr>
        <p:spPr>
          <a:xfrm rot="10800000">
            <a:off x="6374250" y="2470001"/>
            <a:ext cx="0" cy="585000"/>
          </a:xfrm>
          <a:prstGeom prst="straightConnector1">
            <a:avLst/>
          </a:prstGeom>
          <a:noFill/>
          <a:ln cap="flat" cmpd="sng" w="19050">
            <a:solidFill>
              <a:schemeClr val="lt1"/>
            </a:solidFill>
            <a:prstDash val="solid"/>
            <a:round/>
            <a:headEnd len="med" w="med" type="none"/>
            <a:tailEnd len="med" w="med" type="oval"/>
          </a:ln>
        </p:spPr>
      </p:cxnSp>
      <p:sp>
        <p:nvSpPr>
          <p:cNvPr id="472" name="Google Shape;472;p56"/>
          <p:cNvSpPr txBox="1"/>
          <p:nvPr/>
        </p:nvSpPr>
        <p:spPr>
          <a:xfrm>
            <a:off x="3672725" y="1638598"/>
            <a:ext cx="18000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9F3"/>
                </a:solidFill>
                <a:latin typeface="Maven Pro"/>
                <a:ea typeface="Maven Pro"/>
                <a:cs typeface="Maven Pro"/>
                <a:sym typeface="Maven Pro"/>
              </a:rPr>
              <a:t>Neptune is the farthest planet from the Sun</a:t>
            </a:r>
            <a:endParaRPr>
              <a:solidFill>
                <a:srgbClr val="FFF9F3"/>
              </a:solidFill>
              <a:latin typeface="Maven Pro"/>
              <a:ea typeface="Maven Pro"/>
              <a:cs typeface="Maven Pro"/>
              <a:sym typeface="Maven Pro"/>
            </a:endParaRPr>
          </a:p>
        </p:txBody>
      </p:sp>
      <p:sp>
        <p:nvSpPr>
          <p:cNvPr id="471" name="Google Shape;471;p56"/>
          <p:cNvSpPr txBox="1"/>
          <p:nvPr/>
        </p:nvSpPr>
        <p:spPr>
          <a:xfrm>
            <a:off x="5474258" y="1638607"/>
            <a:ext cx="18000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9F3"/>
                </a:solidFill>
                <a:latin typeface="Maven Pro"/>
                <a:ea typeface="Maven Pro"/>
                <a:cs typeface="Maven Pro"/>
                <a:sym typeface="Maven Pro"/>
              </a:rPr>
              <a:t>Despite being red, Mars is actually a cold place</a:t>
            </a:r>
            <a:endParaRPr>
              <a:solidFill>
                <a:srgbClr val="FFF9F3"/>
              </a:solidFill>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7"/>
          <p:cNvSpPr txBox="1"/>
          <p:nvPr>
            <p:ph type="title"/>
          </p:nvPr>
        </p:nvSpPr>
        <p:spPr>
          <a:xfrm>
            <a:off x="1500663" y="1509594"/>
            <a:ext cx="2867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Loyalty</a:t>
            </a:r>
            <a:endParaRPr/>
          </a:p>
        </p:txBody>
      </p:sp>
      <p:sp>
        <p:nvSpPr>
          <p:cNvPr id="478" name="Google Shape;478;p57"/>
          <p:cNvSpPr txBox="1"/>
          <p:nvPr>
            <p:ph idx="1" type="subTitle"/>
          </p:nvPr>
        </p:nvSpPr>
        <p:spPr>
          <a:xfrm>
            <a:off x="1798272" y="1977425"/>
            <a:ext cx="2271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479" name="Google Shape;479;p57"/>
          <p:cNvSpPr txBox="1"/>
          <p:nvPr>
            <p:ph idx="2" type="title"/>
          </p:nvPr>
        </p:nvSpPr>
        <p:spPr>
          <a:xfrm>
            <a:off x="4776243" y="1509594"/>
            <a:ext cx="2867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Efficiency</a:t>
            </a:r>
            <a:endParaRPr/>
          </a:p>
        </p:txBody>
      </p:sp>
      <p:sp>
        <p:nvSpPr>
          <p:cNvPr id="480" name="Google Shape;480;p57"/>
          <p:cNvSpPr txBox="1"/>
          <p:nvPr>
            <p:ph idx="3" type="subTitle"/>
          </p:nvPr>
        </p:nvSpPr>
        <p:spPr>
          <a:xfrm>
            <a:off x="5073849" y="1977425"/>
            <a:ext cx="2271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481" name="Google Shape;481;p57"/>
          <p:cNvSpPr txBox="1"/>
          <p:nvPr>
            <p:ph idx="4" type="title"/>
          </p:nvPr>
        </p:nvSpPr>
        <p:spPr>
          <a:xfrm>
            <a:off x="1500663" y="3357700"/>
            <a:ext cx="2867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Reliability</a:t>
            </a:r>
            <a:endParaRPr/>
          </a:p>
        </p:txBody>
      </p:sp>
      <p:sp>
        <p:nvSpPr>
          <p:cNvPr id="482" name="Google Shape;482;p57"/>
          <p:cNvSpPr txBox="1"/>
          <p:nvPr>
            <p:ph idx="5" type="subTitle"/>
          </p:nvPr>
        </p:nvSpPr>
        <p:spPr>
          <a:xfrm>
            <a:off x="1798272" y="3825526"/>
            <a:ext cx="2271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483" name="Google Shape;483;p57"/>
          <p:cNvSpPr txBox="1"/>
          <p:nvPr>
            <p:ph idx="6" type="title"/>
          </p:nvPr>
        </p:nvSpPr>
        <p:spPr>
          <a:xfrm>
            <a:off x="4776243" y="3357700"/>
            <a:ext cx="2867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Commitment</a:t>
            </a:r>
            <a:endParaRPr/>
          </a:p>
        </p:txBody>
      </p:sp>
      <p:sp>
        <p:nvSpPr>
          <p:cNvPr id="484" name="Google Shape;484;p57"/>
          <p:cNvSpPr txBox="1"/>
          <p:nvPr>
            <p:ph idx="7" type="subTitle"/>
          </p:nvPr>
        </p:nvSpPr>
        <p:spPr>
          <a:xfrm>
            <a:off x="5073849" y="3825526"/>
            <a:ext cx="22719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a:t>
            </a:r>
            <a:endParaRPr/>
          </a:p>
        </p:txBody>
      </p:sp>
      <p:sp>
        <p:nvSpPr>
          <p:cNvPr id="485" name="Google Shape;485;p57"/>
          <p:cNvSpPr txBox="1"/>
          <p:nvPr>
            <p:ph idx="8"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ExtraBold"/>
                <a:ea typeface="MuseoModerno ExtraBold"/>
                <a:cs typeface="MuseoModerno ExtraBold"/>
                <a:sym typeface="MuseoModerno ExtraBold"/>
              </a:rPr>
              <a:t>strengths</a:t>
            </a:r>
            <a:endParaRPr>
              <a:latin typeface="MuseoModerno ExtraBold"/>
              <a:ea typeface="MuseoModerno ExtraBold"/>
              <a:cs typeface="MuseoModerno ExtraBold"/>
              <a:sym typeface="MuseoModerno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a:ea typeface="MuseoModerno"/>
                <a:cs typeface="MuseoModerno"/>
                <a:sym typeface="MuseoModerno"/>
              </a:rPr>
              <a:t>Contents of</a:t>
            </a:r>
            <a:r>
              <a:rPr lang="en"/>
              <a:t> </a:t>
            </a:r>
            <a:r>
              <a:rPr lang="en">
                <a:latin typeface="MuseoModerno ExtraBold"/>
                <a:ea typeface="MuseoModerno ExtraBold"/>
                <a:cs typeface="MuseoModerno ExtraBold"/>
                <a:sym typeface="MuseoModerno ExtraBold"/>
              </a:rPr>
              <a:t>this template</a:t>
            </a:r>
            <a:endParaRPr>
              <a:latin typeface="MuseoModerno ExtraBold"/>
              <a:ea typeface="MuseoModerno ExtraBold"/>
              <a:cs typeface="MuseoModerno ExtraBold"/>
              <a:sym typeface="MuseoModerno ExtraBold"/>
            </a:endParaRPr>
          </a:p>
        </p:txBody>
      </p:sp>
      <p:sp>
        <p:nvSpPr>
          <p:cNvPr id="272" name="Google Shape;272;p40"/>
          <p:cNvSpPr txBox="1"/>
          <p:nvPr>
            <p:ph idx="1" type="body"/>
          </p:nvPr>
        </p:nvSpPr>
        <p:spPr>
          <a:xfrm>
            <a:off x="708600" y="1152475"/>
            <a:ext cx="77268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E0E0E"/>
              </a:buClr>
              <a:buSzPts val="1100"/>
              <a:buFont typeface="Arial"/>
              <a:buNone/>
            </a:pPr>
            <a:r>
              <a:rPr lang="en" sz="1100"/>
              <a:t>Here’s what you’ll find in this </a:t>
            </a:r>
            <a:r>
              <a:rPr b="1" lang="en" sz="1100">
                <a:uFill>
                  <a:noFill/>
                </a:uFill>
                <a:hlinkClick r:id="rId3"/>
              </a:rPr>
              <a:t>Slidesgo</a:t>
            </a:r>
            <a:r>
              <a:rPr lang="en" sz="1100"/>
              <a:t> template: </a:t>
            </a:r>
            <a:endParaRPr sz="1100"/>
          </a:p>
          <a:p>
            <a:pPr indent="-298450" lvl="0" marL="457200" rtl="0" algn="l">
              <a:lnSpc>
                <a:spcPct val="100000"/>
              </a:lnSpc>
              <a:spcBef>
                <a:spcPts val="1600"/>
              </a:spcBef>
              <a:spcAft>
                <a:spcPts val="0"/>
              </a:spcAft>
              <a:buSzPts val="1100"/>
              <a:buAutoNum type="arabicPeriod"/>
            </a:pPr>
            <a:r>
              <a:rPr lang="en" sz="1100"/>
              <a:t>A slide structure based on a Company profile template, which you can easily adapt to your needs. For more info on how to edit the template, please visit </a:t>
            </a:r>
            <a:r>
              <a:rPr b="1" lang="en" sz="1100">
                <a:uFill>
                  <a:noFill/>
                </a:uFill>
                <a:hlinkClick r:id="rId4"/>
              </a:rPr>
              <a:t>Slidesgo School</a:t>
            </a:r>
            <a:r>
              <a:rPr lang="en" sz="1100"/>
              <a:t> or read our </a:t>
            </a:r>
            <a:r>
              <a:rPr b="1" lang="en" sz="1100">
                <a:uFill>
                  <a:noFill/>
                </a:uFill>
                <a:hlinkClick r:id="rId5"/>
              </a:rPr>
              <a:t>FAQs</a:t>
            </a:r>
            <a:r>
              <a:rPr lang="en" sz="1100"/>
              <a:t>.</a:t>
            </a:r>
            <a:endParaRPr sz="1100"/>
          </a:p>
          <a:p>
            <a:pPr indent="-298450" lvl="0" marL="457200" rtl="0" algn="l">
              <a:lnSpc>
                <a:spcPct val="100000"/>
              </a:lnSpc>
              <a:spcBef>
                <a:spcPts val="0"/>
              </a:spcBef>
              <a:spcAft>
                <a:spcPts val="0"/>
              </a:spcAft>
              <a:buSzPts val="1100"/>
              <a:buAutoNum type="arabicPeriod"/>
            </a:pPr>
            <a:r>
              <a:rPr lang="en" sz="1100"/>
              <a:t>To view this template with the correct fonts in ppt format, download and install on your computer </a:t>
            </a:r>
            <a:r>
              <a:rPr b="1" lang="en" sz="1100">
                <a:solidFill>
                  <a:schemeClr val="hlink"/>
                </a:solidFill>
                <a:uFill>
                  <a:noFill/>
                </a:uFill>
                <a:hlinkClick action="ppaction://hlinksldjump" r:id="rId6"/>
              </a:rPr>
              <a:t>the fonts that we have used</a:t>
            </a:r>
            <a:r>
              <a:rPr lang="en" sz="1100" u="sng">
                <a:solidFill>
                  <a:schemeClr val="hlink"/>
                </a:solidFill>
                <a:hlinkClick action="ppaction://hlinksldjump" r:id="rId7"/>
              </a:rPr>
              <a:t>.</a:t>
            </a:r>
            <a:r>
              <a:rPr lang="en" sz="1100"/>
              <a:t> You can learn how to download and install fonts </a:t>
            </a:r>
            <a:r>
              <a:rPr b="1" lang="en" sz="1100">
                <a:solidFill>
                  <a:schemeClr val="hlink"/>
                </a:solidFill>
                <a:uFill>
                  <a:noFill/>
                </a:uFill>
                <a:hlinkClick r:id="rId8"/>
              </a:rPr>
              <a:t>here</a:t>
            </a:r>
            <a:r>
              <a:rPr lang="en" sz="1100"/>
              <a:t>.</a:t>
            </a:r>
            <a:endParaRPr sz="1100"/>
          </a:p>
          <a:p>
            <a:pPr indent="-298450" lvl="0" marL="457200" rtl="0" algn="l">
              <a:lnSpc>
                <a:spcPct val="100000"/>
              </a:lnSpc>
              <a:spcBef>
                <a:spcPts val="0"/>
              </a:spcBef>
              <a:spcAft>
                <a:spcPts val="0"/>
              </a:spcAft>
              <a:buSzPts val="1100"/>
              <a:buAutoNum type="arabicPeriod"/>
            </a:pPr>
            <a:r>
              <a:rPr lang="en" sz="1100"/>
              <a:t>An assortment of graphic resources that are suitable for use in the presentation can be found in the </a:t>
            </a:r>
            <a:r>
              <a:rPr b="1" lang="en" sz="1100">
                <a:uFill>
                  <a:noFill/>
                </a:uFill>
                <a:hlinkClick action="ppaction://hlinksldjump" r:id="rId9"/>
              </a:rPr>
              <a:t>alternative resources</a:t>
            </a:r>
            <a:r>
              <a:rPr lang="en" sz="1100"/>
              <a:t> slides.</a:t>
            </a:r>
            <a:endParaRPr sz="1100"/>
          </a:p>
          <a:p>
            <a:pPr indent="-298450" lvl="0" marL="457200" rtl="0" algn="l">
              <a:lnSpc>
                <a:spcPct val="100000"/>
              </a:lnSpc>
              <a:spcBef>
                <a:spcPts val="0"/>
              </a:spcBef>
              <a:spcAft>
                <a:spcPts val="0"/>
              </a:spcAft>
              <a:buSzPts val="1100"/>
              <a:buAutoNum type="arabicPeriod"/>
            </a:pPr>
            <a:r>
              <a:rPr lang="en" sz="1100"/>
              <a:t>A </a:t>
            </a:r>
            <a:r>
              <a:rPr b="1" lang="en" sz="1100">
                <a:uFill>
                  <a:noFill/>
                </a:uFill>
                <a:hlinkClick action="ppaction://hlinksldjump" r:id="rId10"/>
              </a:rPr>
              <a:t>thanks</a:t>
            </a:r>
            <a:r>
              <a:rPr lang="en" sz="1100">
                <a:uFill>
                  <a:noFill/>
                </a:uFill>
                <a:hlinkClick action="ppaction://hlinksldjump" r:id="rId11"/>
              </a:rPr>
              <a:t> slide, which you must keep so that proper credits for our design are given.</a:t>
            </a:r>
            <a:endParaRPr sz="1100"/>
          </a:p>
          <a:p>
            <a:pPr indent="-298450" lvl="0" marL="457200" rtl="0" algn="l">
              <a:lnSpc>
                <a:spcPct val="100000"/>
              </a:lnSpc>
              <a:spcBef>
                <a:spcPts val="0"/>
              </a:spcBef>
              <a:spcAft>
                <a:spcPts val="0"/>
              </a:spcAft>
              <a:buSzPts val="1100"/>
              <a:buAutoNum type="arabicPeriod"/>
            </a:pPr>
            <a:r>
              <a:rPr lang="en" sz="1100">
                <a:uFill>
                  <a:noFill/>
                </a:uFill>
                <a:hlinkClick action="ppaction://hlinksldjump" r:id="rId12"/>
              </a:rPr>
              <a:t>A </a:t>
            </a:r>
            <a:r>
              <a:rPr b="1" lang="en" sz="1100">
                <a:uFill>
                  <a:noFill/>
                </a:uFill>
                <a:hlinkClick action="ppaction://hlinksldjump" r:id="rId13"/>
              </a:rPr>
              <a:t>resources</a:t>
            </a:r>
            <a:r>
              <a:rPr lang="en" sz="1100">
                <a:uFill>
                  <a:noFill/>
                </a:uFill>
                <a:hlinkClick action="ppaction://hlinksldjump" r:id="rId14"/>
              </a:rPr>
              <a:t> </a:t>
            </a:r>
            <a:r>
              <a:rPr lang="en" sz="1100"/>
              <a:t>slide, where you’ll find links to all the elements used in the template.</a:t>
            </a:r>
            <a:endParaRPr sz="1100"/>
          </a:p>
          <a:p>
            <a:pPr indent="-298450" lvl="0" marL="457200" rtl="0" algn="l">
              <a:lnSpc>
                <a:spcPct val="100000"/>
              </a:lnSpc>
              <a:spcBef>
                <a:spcPts val="0"/>
              </a:spcBef>
              <a:spcAft>
                <a:spcPts val="0"/>
              </a:spcAft>
              <a:buSzPts val="1100"/>
              <a:buAutoNum type="arabicPeriod"/>
            </a:pPr>
            <a:r>
              <a:rPr b="1" lang="en" sz="1100">
                <a:uFill>
                  <a:noFill/>
                </a:uFill>
                <a:hlinkClick action="ppaction://hlinksldjump" r:id="rId15"/>
              </a:rPr>
              <a:t>Instructions for use</a:t>
            </a:r>
            <a:r>
              <a:rPr lang="en" sz="1100">
                <a:uFill>
                  <a:noFill/>
                </a:uFill>
                <a:hlinkClick action="ppaction://hlinksldjump" r:id="rId16"/>
              </a:rPr>
              <a:t>.</a:t>
            </a:r>
            <a:endParaRPr sz="1100"/>
          </a:p>
          <a:p>
            <a:pPr indent="-298450" lvl="0" marL="457200" rtl="0" algn="l">
              <a:lnSpc>
                <a:spcPct val="100000"/>
              </a:lnSpc>
              <a:spcBef>
                <a:spcPts val="0"/>
              </a:spcBef>
              <a:spcAft>
                <a:spcPts val="0"/>
              </a:spcAft>
              <a:buSzPts val="1100"/>
              <a:buAutoNum type="arabicPeriod"/>
            </a:pPr>
            <a:r>
              <a:rPr lang="en" sz="1100"/>
              <a:t>Final slides with: </a:t>
            </a:r>
            <a:endParaRPr sz="1100"/>
          </a:p>
          <a:p>
            <a:pPr indent="-298450" lvl="0" marL="914400" rtl="0" algn="l">
              <a:lnSpc>
                <a:spcPct val="100000"/>
              </a:lnSpc>
              <a:spcBef>
                <a:spcPts val="0"/>
              </a:spcBef>
              <a:spcAft>
                <a:spcPts val="0"/>
              </a:spcAft>
              <a:buSzPts val="1100"/>
              <a:buChar char="●"/>
            </a:pPr>
            <a:r>
              <a:rPr lang="en" sz="1100"/>
              <a:t>The</a:t>
            </a:r>
            <a:r>
              <a:rPr lang="en" sz="1100">
                <a:uFill>
                  <a:noFill/>
                </a:uFill>
                <a:hlinkClick action="ppaction://hlinksldjump" r:id="rId17"/>
              </a:rPr>
              <a:t> </a:t>
            </a:r>
            <a:r>
              <a:rPr b="1" lang="en" sz="1100">
                <a:uFill>
                  <a:noFill/>
                </a:uFill>
                <a:hlinkClick action="ppaction://hlinksldjump" r:id="rId18"/>
              </a:rPr>
              <a:t>fonts and colors</a:t>
            </a:r>
            <a:r>
              <a:rPr lang="en" sz="1100"/>
              <a:t> used in the template.</a:t>
            </a:r>
            <a:endParaRPr sz="1100"/>
          </a:p>
          <a:p>
            <a:pPr indent="-298450" lvl="0" marL="914400" rtl="0" algn="l">
              <a:lnSpc>
                <a:spcPct val="100000"/>
              </a:lnSpc>
              <a:spcBef>
                <a:spcPts val="0"/>
              </a:spcBef>
              <a:spcAft>
                <a:spcPts val="0"/>
              </a:spcAft>
              <a:buSzPts val="1100"/>
              <a:buChar char="●"/>
            </a:pPr>
            <a:r>
              <a:rPr lang="en" sz="1100"/>
              <a:t>A selection of </a:t>
            </a:r>
            <a:r>
              <a:rPr b="1" lang="en" sz="1100">
                <a:uFill>
                  <a:noFill/>
                </a:uFill>
                <a:hlinkClick action="ppaction://hlinksldjump" r:id="rId19"/>
              </a:rPr>
              <a:t>illustrations</a:t>
            </a:r>
            <a:r>
              <a:rPr lang="en" sz="1100"/>
              <a:t>. You can also customize and animate them as you wish with the online editor. Visit </a:t>
            </a:r>
            <a:r>
              <a:rPr b="1" lang="en" sz="1100">
                <a:uFill>
                  <a:noFill/>
                </a:uFill>
                <a:hlinkClick r:id="rId20"/>
              </a:rPr>
              <a:t>Storyset</a:t>
            </a:r>
            <a:r>
              <a:rPr lang="en" sz="1100"/>
              <a:t> to find more. </a:t>
            </a:r>
            <a:endParaRPr sz="1100"/>
          </a:p>
          <a:p>
            <a:pPr indent="-298450" lvl="0" marL="914400" rtl="0" algn="l">
              <a:lnSpc>
                <a:spcPct val="100000"/>
              </a:lnSpc>
              <a:spcBef>
                <a:spcPts val="0"/>
              </a:spcBef>
              <a:spcAft>
                <a:spcPts val="0"/>
              </a:spcAft>
              <a:buSzPts val="1100"/>
              <a:buChar char="●"/>
            </a:pPr>
            <a:r>
              <a:rPr lang="en" sz="1100"/>
              <a:t>More</a:t>
            </a:r>
            <a:r>
              <a:rPr lang="en" sz="1100">
                <a:uFill>
                  <a:noFill/>
                </a:uFill>
                <a:hlinkClick action="ppaction://hlinksldjump" r:id="rId21"/>
              </a:rPr>
              <a:t> </a:t>
            </a:r>
            <a:r>
              <a:rPr b="1" lang="en" sz="1100">
                <a:uFill>
                  <a:noFill/>
                </a:uFill>
                <a:hlinkClick action="ppaction://hlinksldjump" r:id="rId22"/>
              </a:rPr>
              <a:t>infographic resources</a:t>
            </a:r>
            <a:r>
              <a:rPr lang="en" sz="1100">
                <a:uFill>
                  <a:noFill/>
                </a:uFill>
                <a:hlinkClick action="ppaction://hlinksldjump" r:id="rId23"/>
              </a:rPr>
              <a:t>,</a:t>
            </a:r>
            <a:r>
              <a:rPr lang="en" sz="1100"/>
              <a:t> whose size and color can be edited. </a:t>
            </a:r>
            <a:endParaRPr sz="1100"/>
          </a:p>
          <a:p>
            <a:pPr indent="-298450" lvl="0" marL="914400" rtl="0" algn="l">
              <a:lnSpc>
                <a:spcPct val="100000"/>
              </a:lnSpc>
              <a:spcBef>
                <a:spcPts val="0"/>
              </a:spcBef>
              <a:spcAft>
                <a:spcPts val="0"/>
              </a:spcAft>
              <a:buSzPts val="1100"/>
              <a:buChar char="●"/>
            </a:pPr>
            <a:r>
              <a:rPr lang="en" sz="1100"/>
              <a:t>Sets of </a:t>
            </a:r>
            <a:r>
              <a:rPr b="1" lang="en" sz="1100">
                <a:uFill>
                  <a:noFill/>
                </a:uFill>
                <a:hlinkClick action="ppaction://hlinksldjump" r:id="rId24"/>
              </a:rPr>
              <a:t>customizable </a:t>
            </a:r>
            <a:r>
              <a:rPr b="1" lang="en" sz="1100">
                <a:uFill>
                  <a:noFill/>
                </a:uFill>
                <a:hlinkClick action="ppaction://hlinksldjump" r:id="rId25"/>
              </a:rPr>
              <a:t>icons</a:t>
            </a:r>
            <a:r>
              <a:rPr lang="en" sz="1100">
                <a:uFill>
                  <a:noFill/>
                </a:uFill>
                <a:hlinkClick action="ppaction://hlinksldjump" r:id="rId26"/>
              </a:rPr>
              <a:t> </a:t>
            </a:r>
            <a:r>
              <a:rPr lang="en" sz="1100"/>
              <a:t>of the following themes: general, business, avatar, creative process, education, help &amp; support, medical, nature, performing arts, SEO &amp; marketing, and teamwork.</a:t>
            </a:r>
            <a:endParaRPr sz="1100"/>
          </a:p>
          <a:p>
            <a:pPr indent="0" lvl="0" marL="0" rtl="0" algn="l">
              <a:lnSpc>
                <a:spcPct val="100000"/>
              </a:lnSpc>
              <a:spcBef>
                <a:spcPts val="1600"/>
              </a:spcBef>
              <a:spcAft>
                <a:spcPts val="0"/>
              </a:spcAft>
              <a:buNone/>
            </a:pPr>
            <a:r>
              <a:rPr lang="en" sz="1100"/>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8"/>
          <p:cNvSpPr txBox="1"/>
          <p:nvPr>
            <p:ph idx="1" type="subTitle"/>
          </p:nvPr>
        </p:nvSpPr>
        <p:spPr>
          <a:xfrm>
            <a:off x="1819350" y="1205425"/>
            <a:ext cx="5505300" cy="4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491" name="Google Shape;491;p58"/>
          <p:cNvSpPr txBox="1"/>
          <p:nvPr>
            <p:ph type="title"/>
          </p:nvPr>
        </p:nvSpPr>
        <p:spPr>
          <a:xfrm>
            <a:off x="2120255" y="540000"/>
            <a:ext cx="4903500" cy="6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492" name="Google Shape;492;p58"/>
          <p:cNvSpPr txBox="1"/>
          <p:nvPr>
            <p:ph idx="2" type="subTitle"/>
          </p:nvPr>
        </p:nvSpPr>
        <p:spPr>
          <a:xfrm>
            <a:off x="1819350" y="2684200"/>
            <a:ext cx="5505300" cy="4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493" name="Google Shape;493;p58"/>
          <p:cNvSpPr txBox="1"/>
          <p:nvPr>
            <p:ph idx="3" type="title"/>
          </p:nvPr>
        </p:nvSpPr>
        <p:spPr>
          <a:xfrm>
            <a:off x="2120250" y="2018770"/>
            <a:ext cx="4903500" cy="6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494" name="Google Shape;494;p58"/>
          <p:cNvSpPr txBox="1"/>
          <p:nvPr>
            <p:ph idx="4" type="subTitle"/>
          </p:nvPr>
        </p:nvSpPr>
        <p:spPr>
          <a:xfrm>
            <a:off x="1819352" y="4162975"/>
            <a:ext cx="5505300" cy="4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
            </a:r>
            <a:r>
              <a:rPr lang="en"/>
              <a:t>istance between Earth and the Moon</a:t>
            </a:r>
            <a:endParaRPr/>
          </a:p>
        </p:txBody>
      </p:sp>
      <p:sp>
        <p:nvSpPr>
          <p:cNvPr id="495" name="Google Shape;495;p58"/>
          <p:cNvSpPr txBox="1"/>
          <p:nvPr>
            <p:ph idx="5" type="title"/>
          </p:nvPr>
        </p:nvSpPr>
        <p:spPr>
          <a:xfrm>
            <a:off x="2120253" y="3497540"/>
            <a:ext cx="4903500" cy="67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Black"/>
                <a:ea typeface="MuseoModerno Black"/>
                <a:cs typeface="MuseoModerno Black"/>
                <a:sym typeface="MuseoModerno Black"/>
              </a:rPr>
              <a:t>growth</a:t>
            </a:r>
            <a:endParaRPr>
              <a:latin typeface="MuseoModerno Black"/>
              <a:ea typeface="MuseoModerno Black"/>
              <a:cs typeface="MuseoModerno Black"/>
              <a:sym typeface="MuseoModerno Black"/>
            </a:endParaRPr>
          </a:p>
        </p:txBody>
      </p:sp>
      <p:sp>
        <p:nvSpPr>
          <p:cNvPr id="501" name="Google Shape;501;p59"/>
          <p:cNvSpPr txBox="1"/>
          <p:nvPr/>
        </p:nvSpPr>
        <p:spPr>
          <a:xfrm>
            <a:off x="4372938" y="4092875"/>
            <a:ext cx="3996600" cy="51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latin typeface="Arimo"/>
                <a:ea typeface="Arimo"/>
                <a:cs typeface="Arimo"/>
                <a:sym typeface="Arimo"/>
              </a:rPr>
              <a:t>Follow the link in the graph to modify its data and then paste the new one here.</a:t>
            </a:r>
            <a:r>
              <a:rPr lang="en" sz="1000">
                <a:solidFill>
                  <a:srgbClr val="FFFFFF"/>
                </a:solidFill>
                <a:uFill>
                  <a:noFill/>
                </a:uFill>
                <a:latin typeface="Arimo SemiBold"/>
                <a:ea typeface="Arimo SemiBold"/>
                <a:cs typeface="Arimo SemiBold"/>
                <a:sym typeface="Arimo SemiBold"/>
                <a:hlinkClick r:id="rId3">
                  <a:extLst>
                    <a:ext uri="{A12FA001-AC4F-418D-AE19-62706E023703}">
                      <ahyp:hlinkClr val="tx"/>
                    </a:ext>
                  </a:extLst>
                </a:hlinkClick>
              </a:rPr>
              <a:t> </a:t>
            </a:r>
            <a:r>
              <a:rPr lang="en" sz="1000">
                <a:solidFill>
                  <a:srgbClr val="FFFFFF"/>
                </a:solidFill>
                <a:uFill>
                  <a:noFill/>
                </a:uFill>
                <a:latin typeface="Arimo"/>
                <a:ea typeface="Arimo"/>
                <a:cs typeface="Arimo"/>
                <a:sym typeface="Arimo"/>
                <a:hlinkClick r:id="rId4">
                  <a:extLst>
                    <a:ext uri="{A12FA001-AC4F-418D-AE19-62706E023703}">
                      <ahyp:hlinkClr val="tx"/>
                    </a:ext>
                  </a:extLst>
                </a:hlinkClick>
              </a:rPr>
              <a:t>For more info,</a:t>
            </a:r>
            <a:r>
              <a:rPr b="1" lang="en" sz="1000">
                <a:solidFill>
                  <a:srgbClr val="FFFFFF"/>
                </a:solidFill>
                <a:uFill>
                  <a:noFill/>
                </a:uFill>
                <a:latin typeface="Arimo"/>
                <a:ea typeface="Arimo"/>
                <a:cs typeface="Arimo"/>
                <a:sym typeface="Arimo"/>
                <a:hlinkClick r:id="rId5">
                  <a:extLst>
                    <a:ext uri="{A12FA001-AC4F-418D-AE19-62706E023703}">
                      <ahyp:hlinkClr val="tx"/>
                    </a:ext>
                  </a:extLst>
                </a:hlinkClick>
              </a:rPr>
              <a:t> click </a:t>
            </a:r>
            <a:r>
              <a:rPr b="1" lang="en" sz="1000">
                <a:solidFill>
                  <a:srgbClr val="FFFFFF"/>
                </a:solidFill>
                <a:uFill>
                  <a:noFill/>
                </a:uFill>
                <a:latin typeface="Arimo"/>
                <a:ea typeface="Arimo"/>
                <a:cs typeface="Arimo"/>
                <a:sym typeface="Arimo"/>
                <a:hlinkClick r:id="rId6">
                  <a:extLst>
                    <a:ext uri="{A12FA001-AC4F-418D-AE19-62706E023703}">
                      <ahyp:hlinkClr val="tx"/>
                    </a:ext>
                  </a:extLst>
                </a:hlinkClick>
              </a:rPr>
              <a:t>here</a:t>
            </a:r>
            <a:endParaRPr b="1" sz="1000">
              <a:solidFill>
                <a:srgbClr val="FFFFFF"/>
              </a:solidFill>
              <a:latin typeface="Arimo"/>
              <a:ea typeface="Arimo"/>
              <a:cs typeface="Arimo"/>
              <a:sym typeface="Arimo"/>
            </a:endParaRPr>
          </a:p>
        </p:txBody>
      </p:sp>
      <p:sp>
        <p:nvSpPr>
          <p:cNvPr id="502" name="Google Shape;502;p59"/>
          <p:cNvSpPr txBox="1"/>
          <p:nvPr/>
        </p:nvSpPr>
        <p:spPr>
          <a:xfrm>
            <a:off x="1518744" y="1482738"/>
            <a:ext cx="19605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MuseoModerno Medium"/>
                <a:ea typeface="MuseoModerno Medium"/>
                <a:cs typeface="MuseoModerno Medium"/>
                <a:sym typeface="MuseoModerno Medium"/>
              </a:rPr>
              <a:t>Mercury</a:t>
            </a:r>
            <a:endParaRPr sz="2200">
              <a:solidFill>
                <a:srgbClr val="FFFFFF"/>
              </a:solidFill>
              <a:latin typeface="MuseoModerno Medium"/>
              <a:ea typeface="MuseoModerno Medium"/>
              <a:cs typeface="MuseoModerno Medium"/>
              <a:sym typeface="MuseoModerno Medium"/>
            </a:endParaRPr>
          </a:p>
        </p:txBody>
      </p:sp>
      <p:sp>
        <p:nvSpPr>
          <p:cNvPr id="503" name="Google Shape;503;p59"/>
          <p:cNvSpPr txBox="1"/>
          <p:nvPr/>
        </p:nvSpPr>
        <p:spPr>
          <a:xfrm>
            <a:off x="1518744" y="2557850"/>
            <a:ext cx="19605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MuseoModerno Medium"/>
                <a:ea typeface="MuseoModerno Medium"/>
                <a:cs typeface="MuseoModerno Medium"/>
                <a:sym typeface="MuseoModerno Medium"/>
              </a:rPr>
              <a:t>Venus</a:t>
            </a:r>
            <a:endParaRPr sz="2200">
              <a:solidFill>
                <a:srgbClr val="FFFFFF"/>
              </a:solidFill>
              <a:latin typeface="MuseoModerno Medium"/>
              <a:ea typeface="MuseoModerno Medium"/>
              <a:cs typeface="MuseoModerno Medium"/>
              <a:sym typeface="MuseoModerno Medium"/>
            </a:endParaRPr>
          </a:p>
        </p:txBody>
      </p:sp>
      <p:sp>
        <p:nvSpPr>
          <p:cNvPr id="504" name="Google Shape;504;p59"/>
          <p:cNvSpPr txBox="1"/>
          <p:nvPr/>
        </p:nvSpPr>
        <p:spPr>
          <a:xfrm>
            <a:off x="1518744" y="2838650"/>
            <a:ext cx="1960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It’s the second planet from the Sun</a:t>
            </a:r>
            <a:endParaRPr>
              <a:solidFill>
                <a:srgbClr val="FFFFFF"/>
              </a:solidFill>
              <a:latin typeface="Maven Pro"/>
              <a:ea typeface="Maven Pro"/>
              <a:cs typeface="Maven Pro"/>
              <a:sym typeface="Maven Pro"/>
            </a:endParaRPr>
          </a:p>
        </p:txBody>
      </p:sp>
      <p:sp>
        <p:nvSpPr>
          <p:cNvPr id="505" name="Google Shape;505;p59"/>
          <p:cNvSpPr txBox="1"/>
          <p:nvPr/>
        </p:nvSpPr>
        <p:spPr>
          <a:xfrm>
            <a:off x="1518744" y="1763538"/>
            <a:ext cx="1960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It’s the closest planet to the Sun</a:t>
            </a:r>
            <a:endParaRPr>
              <a:solidFill>
                <a:srgbClr val="FFFFFF"/>
              </a:solidFill>
              <a:latin typeface="Maven Pro"/>
              <a:ea typeface="Maven Pro"/>
              <a:cs typeface="Maven Pro"/>
              <a:sym typeface="Maven Pro"/>
            </a:endParaRPr>
          </a:p>
        </p:txBody>
      </p:sp>
      <p:sp>
        <p:nvSpPr>
          <p:cNvPr id="506" name="Google Shape;506;p59"/>
          <p:cNvSpPr txBox="1"/>
          <p:nvPr/>
        </p:nvSpPr>
        <p:spPr>
          <a:xfrm>
            <a:off x="1518744" y="3632963"/>
            <a:ext cx="19605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MuseoModerno Medium"/>
                <a:ea typeface="MuseoModerno Medium"/>
                <a:cs typeface="MuseoModerno Medium"/>
                <a:sym typeface="MuseoModerno Medium"/>
              </a:rPr>
              <a:t>Mars</a:t>
            </a:r>
            <a:endParaRPr sz="2200">
              <a:solidFill>
                <a:srgbClr val="FFFFFF"/>
              </a:solidFill>
              <a:latin typeface="MuseoModerno Medium"/>
              <a:ea typeface="MuseoModerno Medium"/>
              <a:cs typeface="MuseoModerno Medium"/>
              <a:sym typeface="MuseoModerno Medium"/>
            </a:endParaRPr>
          </a:p>
        </p:txBody>
      </p:sp>
      <p:sp>
        <p:nvSpPr>
          <p:cNvPr id="507" name="Google Shape;507;p59"/>
          <p:cNvSpPr txBox="1"/>
          <p:nvPr/>
        </p:nvSpPr>
        <p:spPr>
          <a:xfrm>
            <a:off x="1518744" y="3913763"/>
            <a:ext cx="19605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Mars is actually a very cold place</a:t>
            </a:r>
            <a:endParaRPr>
              <a:solidFill>
                <a:srgbClr val="FFFFFF"/>
              </a:solidFill>
              <a:latin typeface="Maven Pro"/>
              <a:ea typeface="Maven Pro"/>
              <a:cs typeface="Maven Pro"/>
              <a:sym typeface="Maven Pro"/>
            </a:endParaRPr>
          </a:p>
        </p:txBody>
      </p:sp>
      <p:sp>
        <p:nvSpPr>
          <p:cNvPr id="508" name="Google Shape;508;p59"/>
          <p:cNvSpPr txBox="1"/>
          <p:nvPr/>
        </p:nvSpPr>
        <p:spPr>
          <a:xfrm>
            <a:off x="4918886" y="3679050"/>
            <a:ext cx="9075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MuseoModerno Medium"/>
                <a:ea typeface="MuseoModerno Medium"/>
                <a:cs typeface="MuseoModerno Medium"/>
                <a:sym typeface="MuseoModerno Medium"/>
              </a:rPr>
              <a:t>2019</a:t>
            </a:r>
            <a:endParaRPr sz="1600">
              <a:solidFill>
                <a:srgbClr val="FFFFFF"/>
              </a:solidFill>
              <a:latin typeface="MuseoModerno Medium"/>
              <a:ea typeface="MuseoModerno Medium"/>
              <a:cs typeface="MuseoModerno Medium"/>
              <a:sym typeface="MuseoModerno Medium"/>
            </a:endParaRPr>
          </a:p>
        </p:txBody>
      </p:sp>
      <p:sp>
        <p:nvSpPr>
          <p:cNvPr id="509" name="Google Shape;509;p59"/>
          <p:cNvSpPr/>
          <p:nvPr/>
        </p:nvSpPr>
        <p:spPr>
          <a:xfrm>
            <a:off x="951688" y="1685550"/>
            <a:ext cx="408600" cy="408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9"/>
          <p:cNvSpPr/>
          <p:nvPr/>
        </p:nvSpPr>
        <p:spPr>
          <a:xfrm>
            <a:off x="951688" y="2766363"/>
            <a:ext cx="408600" cy="408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9"/>
          <p:cNvSpPr/>
          <p:nvPr/>
        </p:nvSpPr>
        <p:spPr>
          <a:xfrm>
            <a:off x="951688" y="3861758"/>
            <a:ext cx="408600" cy="40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9"/>
          <p:cNvSpPr txBox="1"/>
          <p:nvPr/>
        </p:nvSpPr>
        <p:spPr>
          <a:xfrm>
            <a:off x="6020702" y="3679050"/>
            <a:ext cx="9075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MuseoModerno Medium"/>
                <a:ea typeface="MuseoModerno Medium"/>
                <a:cs typeface="MuseoModerno Medium"/>
                <a:sym typeface="MuseoModerno Medium"/>
              </a:rPr>
              <a:t>2020</a:t>
            </a:r>
            <a:endParaRPr sz="1600">
              <a:solidFill>
                <a:srgbClr val="FFFFFF"/>
              </a:solidFill>
              <a:latin typeface="MuseoModerno Medium"/>
              <a:ea typeface="MuseoModerno Medium"/>
              <a:cs typeface="MuseoModerno Medium"/>
              <a:sym typeface="MuseoModerno Medium"/>
            </a:endParaRPr>
          </a:p>
        </p:txBody>
      </p:sp>
      <p:sp>
        <p:nvSpPr>
          <p:cNvPr id="513" name="Google Shape;513;p59"/>
          <p:cNvSpPr txBox="1"/>
          <p:nvPr/>
        </p:nvSpPr>
        <p:spPr>
          <a:xfrm>
            <a:off x="7115274" y="3679050"/>
            <a:ext cx="9075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MuseoModerno Medium"/>
                <a:ea typeface="MuseoModerno Medium"/>
                <a:cs typeface="MuseoModerno Medium"/>
                <a:sym typeface="MuseoModerno Medium"/>
              </a:rPr>
              <a:t>2021</a:t>
            </a:r>
            <a:endParaRPr sz="1600">
              <a:solidFill>
                <a:srgbClr val="FFFFFF"/>
              </a:solidFill>
              <a:latin typeface="MuseoModerno Medium"/>
              <a:ea typeface="MuseoModerno Medium"/>
              <a:cs typeface="MuseoModerno Medium"/>
              <a:sym typeface="MuseoModerno Medium"/>
            </a:endParaRPr>
          </a:p>
        </p:txBody>
      </p:sp>
      <p:pic>
        <p:nvPicPr>
          <p:cNvPr id="514" name="Google Shape;514;p59">
            <a:hlinkClick r:id="rId7"/>
          </p:cNvPr>
          <p:cNvPicPr preferRelativeResize="0"/>
          <p:nvPr/>
        </p:nvPicPr>
        <p:blipFill>
          <a:blip r:embed="rId8">
            <a:alphaModFix/>
          </a:blip>
          <a:stretch>
            <a:fillRect/>
          </a:stretch>
        </p:blipFill>
        <p:spPr>
          <a:xfrm>
            <a:off x="4311727" y="1298275"/>
            <a:ext cx="4119066" cy="2546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0"/>
          <p:cNvSpPr/>
          <p:nvPr/>
        </p:nvSpPr>
        <p:spPr>
          <a:xfrm>
            <a:off x="3223437" y="1980513"/>
            <a:ext cx="647151" cy="647450"/>
          </a:xfrm>
          <a:custGeom>
            <a:rect b="b" l="l" r="r" t="t"/>
            <a:pathLst>
              <a:path extrusionOk="0" h="54112" w="54087">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520" name="Google Shape;520;p60"/>
          <p:cNvSpPr/>
          <p:nvPr/>
        </p:nvSpPr>
        <p:spPr>
          <a:xfrm>
            <a:off x="1658362" y="2006550"/>
            <a:ext cx="647151" cy="647450"/>
          </a:xfrm>
          <a:custGeom>
            <a:rect b="b" l="l" r="r" t="t"/>
            <a:pathLst>
              <a:path extrusionOk="0" h="54112" w="54087">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521" name="Google Shape;521;p6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a:t>
            </a:r>
            <a:r>
              <a:rPr lang="en">
                <a:latin typeface="MuseoModerno ExtraBold"/>
                <a:ea typeface="MuseoModerno ExtraBold"/>
                <a:cs typeface="MuseoModerno ExtraBold"/>
                <a:sym typeface="MuseoModerno ExtraBold"/>
              </a:rPr>
              <a:t>profile</a:t>
            </a:r>
            <a:endParaRPr>
              <a:latin typeface="MuseoModerno ExtraBold"/>
              <a:ea typeface="MuseoModerno ExtraBold"/>
              <a:cs typeface="MuseoModerno ExtraBold"/>
              <a:sym typeface="MuseoModerno ExtraBold"/>
            </a:endParaRPr>
          </a:p>
        </p:txBody>
      </p:sp>
      <p:grpSp>
        <p:nvGrpSpPr>
          <p:cNvPr id="522" name="Google Shape;522;p60"/>
          <p:cNvGrpSpPr/>
          <p:nvPr/>
        </p:nvGrpSpPr>
        <p:grpSpPr>
          <a:xfrm>
            <a:off x="6041932" y="3871785"/>
            <a:ext cx="356221" cy="333366"/>
            <a:chOff x="-12643475" y="3657325"/>
            <a:chExt cx="353675" cy="330950"/>
          </a:xfrm>
        </p:grpSpPr>
        <p:sp>
          <p:nvSpPr>
            <p:cNvPr id="523" name="Google Shape;523;p6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60"/>
          <p:cNvGrpSpPr/>
          <p:nvPr/>
        </p:nvGrpSpPr>
        <p:grpSpPr>
          <a:xfrm>
            <a:off x="3420212" y="3861243"/>
            <a:ext cx="356096" cy="354469"/>
            <a:chOff x="-9089725" y="3180200"/>
            <a:chExt cx="353550" cy="351900"/>
          </a:xfrm>
        </p:grpSpPr>
        <p:sp>
          <p:nvSpPr>
            <p:cNvPr id="530" name="Google Shape;530;p6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60"/>
          <p:cNvGrpSpPr/>
          <p:nvPr/>
        </p:nvGrpSpPr>
        <p:grpSpPr>
          <a:xfrm>
            <a:off x="828607" y="3893976"/>
            <a:ext cx="369068" cy="289004"/>
            <a:chOff x="-41526450" y="3653375"/>
            <a:chExt cx="315875" cy="247350"/>
          </a:xfrm>
        </p:grpSpPr>
        <p:sp>
          <p:nvSpPr>
            <p:cNvPr id="533" name="Google Shape;533;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60"/>
          <p:cNvGrpSpPr/>
          <p:nvPr/>
        </p:nvGrpSpPr>
        <p:grpSpPr>
          <a:xfrm>
            <a:off x="5544602" y="2633335"/>
            <a:ext cx="1918700" cy="317425"/>
            <a:chOff x="5894022" y="2067910"/>
            <a:chExt cx="1918700" cy="317425"/>
          </a:xfrm>
        </p:grpSpPr>
        <p:sp>
          <p:nvSpPr>
            <p:cNvPr id="536" name="Google Shape;536;p60"/>
            <p:cNvSpPr/>
            <p:nvPr/>
          </p:nvSpPr>
          <p:spPr>
            <a:xfrm>
              <a:off x="5894022" y="2067910"/>
              <a:ext cx="317400" cy="3174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0"/>
            <p:cNvSpPr/>
            <p:nvPr/>
          </p:nvSpPr>
          <p:spPr>
            <a:xfrm>
              <a:off x="7495322" y="2067910"/>
              <a:ext cx="317400" cy="317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0"/>
            <p:cNvSpPr/>
            <p:nvPr/>
          </p:nvSpPr>
          <p:spPr>
            <a:xfrm>
              <a:off x="6294347" y="2067935"/>
              <a:ext cx="317400" cy="3174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0"/>
            <p:cNvSpPr/>
            <p:nvPr/>
          </p:nvSpPr>
          <p:spPr>
            <a:xfrm>
              <a:off x="6694672" y="2067910"/>
              <a:ext cx="317400" cy="317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0"/>
            <p:cNvSpPr/>
            <p:nvPr/>
          </p:nvSpPr>
          <p:spPr>
            <a:xfrm>
              <a:off x="7094997" y="2067935"/>
              <a:ext cx="317400" cy="317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60"/>
          <p:cNvGrpSpPr/>
          <p:nvPr/>
        </p:nvGrpSpPr>
        <p:grpSpPr>
          <a:xfrm>
            <a:off x="5544577" y="2067910"/>
            <a:ext cx="1918700" cy="317425"/>
            <a:chOff x="5894022" y="2067910"/>
            <a:chExt cx="1918700" cy="317425"/>
          </a:xfrm>
        </p:grpSpPr>
        <p:sp>
          <p:nvSpPr>
            <p:cNvPr id="542" name="Google Shape;542;p60"/>
            <p:cNvSpPr/>
            <p:nvPr/>
          </p:nvSpPr>
          <p:spPr>
            <a:xfrm>
              <a:off x="5894022" y="2067910"/>
              <a:ext cx="317400" cy="3174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0"/>
            <p:cNvSpPr/>
            <p:nvPr/>
          </p:nvSpPr>
          <p:spPr>
            <a:xfrm>
              <a:off x="7495322" y="2067910"/>
              <a:ext cx="317400" cy="317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0"/>
            <p:cNvSpPr/>
            <p:nvPr/>
          </p:nvSpPr>
          <p:spPr>
            <a:xfrm>
              <a:off x="6294347" y="2067935"/>
              <a:ext cx="317400" cy="3174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0"/>
            <p:cNvSpPr/>
            <p:nvPr/>
          </p:nvSpPr>
          <p:spPr>
            <a:xfrm>
              <a:off x="6694672" y="2067910"/>
              <a:ext cx="317400" cy="3174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0"/>
            <p:cNvSpPr/>
            <p:nvPr/>
          </p:nvSpPr>
          <p:spPr>
            <a:xfrm>
              <a:off x="7094997" y="2067935"/>
              <a:ext cx="317400" cy="317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60"/>
          <p:cNvSpPr txBox="1"/>
          <p:nvPr/>
        </p:nvSpPr>
        <p:spPr>
          <a:xfrm>
            <a:off x="1839425" y="1325570"/>
            <a:ext cx="196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Gender</a:t>
            </a:r>
            <a:endParaRPr sz="2200">
              <a:solidFill>
                <a:srgbClr val="FFFFFF"/>
              </a:solidFill>
              <a:latin typeface="MuseoModerno"/>
              <a:ea typeface="MuseoModerno"/>
              <a:cs typeface="MuseoModerno"/>
              <a:sym typeface="MuseoModerno"/>
            </a:endParaRPr>
          </a:p>
        </p:txBody>
      </p:sp>
      <p:sp>
        <p:nvSpPr>
          <p:cNvPr id="548" name="Google Shape;548;p60"/>
          <p:cNvSpPr txBox="1"/>
          <p:nvPr/>
        </p:nvSpPr>
        <p:spPr>
          <a:xfrm>
            <a:off x="5418080" y="1325504"/>
            <a:ext cx="196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Age</a:t>
            </a:r>
            <a:endParaRPr sz="2200">
              <a:solidFill>
                <a:srgbClr val="FFFFFF"/>
              </a:solidFill>
              <a:latin typeface="MuseoModerno"/>
              <a:ea typeface="MuseoModerno"/>
              <a:cs typeface="MuseoModerno"/>
              <a:sym typeface="MuseoModerno"/>
            </a:endParaRPr>
          </a:p>
        </p:txBody>
      </p:sp>
      <p:grpSp>
        <p:nvGrpSpPr>
          <p:cNvPr id="549" name="Google Shape;549;p60"/>
          <p:cNvGrpSpPr/>
          <p:nvPr/>
        </p:nvGrpSpPr>
        <p:grpSpPr>
          <a:xfrm>
            <a:off x="1449898" y="3942325"/>
            <a:ext cx="1096500" cy="192300"/>
            <a:chOff x="1449898" y="3942325"/>
            <a:chExt cx="1096500" cy="192300"/>
          </a:xfrm>
        </p:grpSpPr>
        <p:sp>
          <p:nvSpPr>
            <p:cNvPr id="550" name="Google Shape;550;p60"/>
            <p:cNvSpPr/>
            <p:nvPr/>
          </p:nvSpPr>
          <p:spPr>
            <a:xfrm>
              <a:off x="1449898" y="3942325"/>
              <a:ext cx="1096500" cy="19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0"/>
            <p:cNvSpPr/>
            <p:nvPr/>
          </p:nvSpPr>
          <p:spPr>
            <a:xfrm>
              <a:off x="1449905" y="3942325"/>
              <a:ext cx="280500" cy="19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60"/>
          <p:cNvGrpSpPr/>
          <p:nvPr/>
        </p:nvGrpSpPr>
        <p:grpSpPr>
          <a:xfrm>
            <a:off x="4019348" y="3942325"/>
            <a:ext cx="1096500" cy="192300"/>
            <a:chOff x="4091160" y="3942325"/>
            <a:chExt cx="1096500" cy="192300"/>
          </a:xfrm>
        </p:grpSpPr>
        <p:sp>
          <p:nvSpPr>
            <p:cNvPr id="553" name="Google Shape;553;p60"/>
            <p:cNvSpPr/>
            <p:nvPr/>
          </p:nvSpPr>
          <p:spPr>
            <a:xfrm>
              <a:off x="4091160" y="3942325"/>
              <a:ext cx="1096500" cy="19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0"/>
            <p:cNvSpPr/>
            <p:nvPr/>
          </p:nvSpPr>
          <p:spPr>
            <a:xfrm>
              <a:off x="4091171" y="3942325"/>
              <a:ext cx="568200" cy="19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60"/>
          <p:cNvSpPr txBox="1"/>
          <p:nvPr/>
        </p:nvSpPr>
        <p:spPr>
          <a:xfrm flipH="1">
            <a:off x="4730980" y="2006713"/>
            <a:ext cx="813600" cy="4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aven Pro"/>
                <a:ea typeface="Maven Pro"/>
                <a:cs typeface="Maven Pro"/>
                <a:sym typeface="Maven Pro"/>
              </a:rPr>
              <a:t>18 - 35</a:t>
            </a:r>
            <a:endParaRPr>
              <a:solidFill>
                <a:srgbClr val="FFFFFF"/>
              </a:solidFill>
              <a:latin typeface="Maven Pro"/>
              <a:ea typeface="Maven Pro"/>
              <a:cs typeface="Maven Pro"/>
              <a:sym typeface="Maven Pro"/>
            </a:endParaRPr>
          </a:p>
        </p:txBody>
      </p:sp>
      <p:sp>
        <p:nvSpPr>
          <p:cNvPr id="556" name="Google Shape;556;p60"/>
          <p:cNvSpPr txBox="1"/>
          <p:nvPr/>
        </p:nvSpPr>
        <p:spPr>
          <a:xfrm flipH="1">
            <a:off x="4730980" y="2571813"/>
            <a:ext cx="813600" cy="4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aven Pro"/>
                <a:ea typeface="Maven Pro"/>
                <a:cs typeface="Maven Pro"/>
                <a:sym typeface="Maven Pro"/>
              </a:rPr>
              <a:t>36 - 60</a:t>
            </a:r>
            <a:endParaRPr>
              <a:solidFill>
                <a:srgbClr val="FFFFFF"/>
              </a:solidFill>
              <a:latin typeface="Maven Pro"/>
              <a:ea typeface="Maven Pro"/>
              <a:cs typeface="Maven Pro"/>
              <a:sym typeface="Maven Pro"/>
            </a:endParaRPr>
          </a:p>
        </p:txBody>
      </p:sp>
      <p:sp>
        <p:nvSpPr>
          <p:cNvPr id="557" name="Google Shape;557;p60"/>
          <p:cNvSpPr txBox="1"/>
          <p:nvPr/>
        </p:nvSpPr>
        <p:spPr>
          <a:xfrm flipH="1">
            <a:off x="7463280" y="2006725"/>
            <a:ext cx="699300" cy="4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seoModerno"/>
                <a:ea typeface="MuseoModerno"/>
                <a:cs typeface="MuseoModerno"/>
                <a:sym typeface="MuseoModerno"/>
              </a:rPr>
              <a:t>80%</a:t>
            </a:r>
            <a:endParaRPr sz="1800">
              <a:solidFill>
                <a:srgbClr val="FFFFFF"/>
              </a:solidFill>
              <a:latin typeface="MuseoModerno"/>
              <a:ea typeface="MuseoModerno"/>
              <a:cs typeface="MuseoModerno"/>
              <a:sym typeface="MuseoModerno"/>
            </a:endParaRPr>
          </a:p>
        </p:txBody>
      </p:sp>
      <p:sp>
        <p:nvSpPr>
          <p:cNvPr id="558" name="Google Shape;558;p60"/>
          <p:cNvSpPr txBox="1"/>
          <p:nvPr/>
        </p:nvSpPr>
        <p:spPr>
          <a:xfrm flipH="1">
            <a:off x="7463280" y="2571825"/>
            <a:ext cx="699300" cy="4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seoModerno"/>
                <a:ea typeface="MuseoModerno"/>
                <a:cs typeface="MuseoModerno"/>
                <a:sym typeface="MuseoModerno"/>
              </a:rPr>
              <a:t>25%</a:t>
            </a:r>
            <a:endParaRPr sz="1800">
              <a:solidFill>
                <a:srgbClr val="FFFFFF"/>
              </a:solidFill>
              <a:latin typeface="MuseoModerno"/>
              <a:ea typeface="MuseoModerno"/>
              <a:cs typeface="MuseoModerno"/>
              <a:sym typeface="MuseoModerno"/>
            </a:endParaRPr>
          </a:p>
        </p:txBody>
      </p:sp>
      <p:grpSp>
        <p:nvGrpSpPr>
          <p:cNvPr id="559" name="Google Shape;559;p60"/>
          <p:cNvGrpSpPr/>
          <p:nvPr/>
        </p:nvGrpSpPr>
        <p:grpSpPr>
          <a:xfrm>
            <a:off x="6613748" y="3942325"/>
            <a:ext cx="1096500" cy="192300"/>
            <a:chOff x="6731873" y="3942325"/>
            <a:chExt cx="1096500" cy="192300"/>
          </a:xfrm>
        </p:grpSpPr>
        <p:sp>
          <p:nvSpPr>
            <p:cNvPr id="560" name="Google Shape;560;p60"/>
            <p:cNvSpPr/>
            <p:nvPr/>
          </p:nvSpPr>
          <p:spPr>
            <a:xfrm>
              <a:off x="6731873" y="3942325"/>
              <a:ext cx="1096500" cy="1923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0"/>
            <p:cNvSpPr/>
            <p:nvPr/>
          </p:nvSpPr>
          <p:spPr>
            <a:xfrm>
              <a:off x="6731882" y="3942325"/>
              <a:ext cx="943800" cy="19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60"/>
          <p:cNvSpPr txBox="1"/>
          <p:nvPr/>
        </p:nvSpPr>
        <p:spPr>
          <a:xfrm flipH="1">
            <a:off x="7707655" y="3818575"/>
            <a:ext cx="699300" cy="4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seoModerno"/>
                <a:ea typeface="MuseoModerno"/>
                <a:cs typeface="MuseoModerno"/>
                <a:sym typeface="MuseoModerno"/>
              </a:rPr>
              <a:t>90%</a:t>
            </a:r>
            <a:endParaRPr sz="1800">
              <a:solidFill>
                <a:srgbClr val="FFFFFF"/>
              </a:solidFill>
              <a:latin typeface="MuseoModerno"/>
              <a:ea typeface="MuseoModerno"/>
              <a:cs typeface="MuseoModerno"/>
              <a:sym typeface="MuseoModerno"/>
            </a:endParaRPr>
          </a:p>
        </p:txBody>
      </p:sp>
      <p:sp>
        <p:nvSpPr>
          <p:cNvPr id="563" name="Google Shape;563;p60"/>
          <p:cNvSpPr txBox="1"/>
          <p:nvPr/>
        </p:nvSpPr>
        <p:spPr>
          <a:xfrm flipH="1">
            <a:off x="5127028" y="3818575"/>
            <a:ext cx="699300" cy="4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seoModerno"/>
                <a:ea typeface="MuseoModerno"/>
                <a:cs typeface="MuseoModerno"/>
                <a:sym typeface="MuseoModerno"/>
              </a:rPr>
              <a:t>50%</a:t>
            </a:r>
            <a:endParaRPr sz="1800">
              <a:solidFill>
                <a:srgbClr val="FFFFFF"/>
              </a:solidFill>
              <a:latin typeface="MuseoModerno"/>
              <a:ea typeface="MuseoModerno"/>
              <a:cs typeface="MuseoModerno"/>
              <a:sym typeface="MuseoModerno"/>
            </a:endParaRPr>
          </a:p>
        </p:txBody>
      </p:sp>
      <p:sp>
        <p:nvSpPr>
          <p:cNvPr id="564" name="Google Shape;564;p60"/>
          <p:cNvSpPr txBox="1"/>
          <p:nvPr/>
        </p:nvSpPr>
        <p:spPr>
          <a:xfrm flipH="1">
            <a:off x="2546400" y="3818575"/>
            <a:ext cx="699300" cy="43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seoModerno"/>
                <a:ea typeface="MuseoModerno"/>
                <a:cs typeface="MuseoModerno"/>
                <a:sym typeface="MuseoModerno"/>
              </a:rPr>
              <a:t>25%</a:t>
            </a:r>
            <a:endParaRPr sz="1800">
              <a:solidFill>
                <a:srgbClr val="FFFFFF"/>
              </a:solidFill>
              <a:latin typeface="MuseoModerno"/>
              <a:ea typeface="MuseoModerno"/>
              <a:cs typeface="MuseoModerno"/>
              <a:sym typeface="MuseoModerno"/>
            </a:endParaRPr>
          </a:p>
        </p:txBody>
      </p:sp>
      <p:sp>
        <p:nvSpPr>
          <p:cNvPr id="565" name="Google Shape;565;p60"/>
          <p:cNvSpPr txBox="1"/>
          <p:nvPr/>
        </p:nvSpPr>
        <p:spPr>
          <a:xfrm>
            <a:off x="6525372" y="4134625"/>
            <a:ext cx="16989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Venus has a beautiful name</a:t>
            </a:r>
            <a:endParaRPr>
              <a:solidFill>
                <a:srgbClr val="FFFFFF"/>
              </a:solidFill>
              <a:latin typeface="Maven Pro"/>
              <a:ea typeface="Maven Pro"/>
              <a:cs typeface="Maven Pro"/>
              <a:sym typeface="Maven Pro"/>
            </a:endParaRPr>
          </a:p>
        </p:txBody>
      </p:sp>
      <p:sp>
        <p:nvSpPr>
          <p:cNvPr id="566" name="Google Shape;566;p60"/>
          <p:cNvSpPr txBox="1"/>
          <p:nvPr/>
        </p:nvSpPr>
        <p:spPr>
          <a:xfrm>
            <a:off x="1353700" y="4134625"/>
            <a:ext cx="16989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Mercury is the smallest planet</a:t>
            </a:r>
            <a:endParaRPr>
              <a:solidFill>
                <a:srgbClr val="FFFFFF"/>
              </a:solidFill>
              <a:latin typeface="Maven Pro"/>
              <a:ea typeface="Maven Pro"/>
              <a:cs typeface="Maven Pro"/>
              <a:sym typeface="Maven Pro"/>
            </a:endParaRPr>
          </a:p>
        </p:txBody>
      </p:sp>
      <p:sp>
        <p:nvSpPr>
          <p:cNvPr id="567" name="Google Shape;567;p60"/>
          <p:cNvSpPr txBox="1"/>
          <p:nvPr/>
        </p:nvSpPr>
        <p:spPr>
          <a:xfrm>
            <a:off x="3950790" y="4134625"/>
            <a:ext cx="16764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aven Pro"/>
                <a:ea typeface="Maven Pro"/>
                <a:cs typeface="Maven Pro"/>
                <a:sym typeface="Maven Pro"/>
              </a:rPr>
              <a:t>Mars is actually a cold place</a:t>
            </a:r>
            <a:endParaRPr>
              <a:solidFill>
                <a:srgbClr val="FFFFFF"/>
              </a:solidFill>
              <a:latin typeface="Maven Pro"/>
              <a:ea typeface="Maven Pro"/>
              <a:cs typeface="Maven Pro"/>
              <a:sym typeface="Maven Pro"/>
            </a:endParaRPr>
          </a:p>
        </p:txBody>
      </p:sp>
      <p:sp>
        <p:nvSpPr>
          <p:cNvPr id="568" name="Google Shape;568;p60"/>
          <p:cNvSpPr txBox="1"/>
          <p:nvPr/>
        </p:nvSpPr>
        <p:spPr>
          <a:xfrm>
            <a:off x="3591750" y="3216538"/>
            <a:ext cx="1960500" cy="4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Interests</a:t>
            </a:r>
            <a:endParaRPr sz="2200">
              <a:solidFill>
                <a:srgbClr val="FFFFFF"/>
              </a:solidFill>
              <a:latin typeface="MuseoModerno"/>
              <a:ea typeface="MuseoModerno"/>
              <a:cs typeface="MuseoModerno"/>
              <a:sym typeface="MuseoModerno"/>
            </a:endParaRPr>
          </a:p>
        </p:txBody>
      </p:sp>
      <p:grpSp>
        <p:nvGrpSpPr>
          <p:cNvPr id="569" name="Google Shape;569;p60"/>
          <p:cNvGrpSpPr/>
          <p:nvPr/>
        </p:nvGrpSpPr>
        <p:grpSpPr>
          <a:xfrm>
            <a:off x="1845082" y="2174111"/>
            <a:ext cx="273725" cy="312325"/>
            <a:chOff x="-55576850" y="3198125"/>
            <a:chExt cx="279625" cy="319025"/>
          </a:xfrm>
        </p:grpSpPr>
        <p:sp>
          <p:nvSpPr>
            <p:cNvPr id="570" name="Google Shape;570;p6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60"/>
          <p:cNvSpPr/>
          <p:nvPr/>
        </p:nvSpPr>
        <p:spPr>
          <a:xfrm>
            <a:off x="1658454" y="1954598"/>
            <a:ext cx="699300" cy="699300"/>
          </a:xfrm>
          <a:prstGeom prst="blockArc">
            <a:avLst>
              <a:gd fmla="val 16039359" name="adj1"/>
              <a:gd fmla="val 62298" name="adj2"/>
              <a:gd fmla="val 13755"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60"/>
          <p:cNvGrpSpPr/>
          <p:nvPr/>
        </p:nvGrpSpPr>
        <p:grpSpPr>
          <a:xfrm>
            <a:off x="3390038" y="2148059"/>
            <a:ext cx="313929" cy="312375"/>
            <a:chOff x="-55202750" y="3198925"/>
            <a:chExt cx="318225" cy="316650"/>
          </a:xfrm>
        </p:grpSpPr>
        <p:sp>
          <p:nvSpPr>
            <p:cNvPr id="576" name="Google Shape;576;p6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60"/>
          <p:cNvSpPr/>
          <p:nvPr/>
        </p:nvSpPr>
        <p:spPr>
          <a:xfrm>
            <a:off x="3181862" y="1937050"/>
            <a:ext cx="734400" cy="734400"/>
          </a:xfrm>
          <a:prstGeom prst="blockArc">
            <a:avLst>
              <a:gd fmla="val 16039359" name="adj1"/>
              <a:gd fmla="val 10809608" name="adj2"/>
              <a:gd fmla="val 14673"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0"/>
          <p:cNvSpPr txBox="1"/>
          <p:nvPr/>
        </p:nvSpPr>
        <p:spPr>
          <a:xfrm flipH="1">
            <a:off x="1658400" y="2736625"/>
            <a:ext cx="6471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seoModerno"/>
                <a:ea typeface="MuseoModerno"/>
                <a:cs typeface="MuseoModerno"/>
                <a:sym typeface="MuseoModerno"/>
              </a:rPr>
              <a:t>25%</a:t>
            </a:r>
            <a:endParaRPr sz="1800">
              <a:solidFill>
                <a:srgbClr val="FFFFFF"/>
              </a:solidFill>
              <a:latin typeface="MuseoModerno"/>
              <a:ea typeface="MuseoModerno"/>
              <a:cs typeface="MuseoModerno"/>
              <a:sym typeface="MuseoModerno"/>
            </a:endParaRPr>
          </a:p>
        </p:txBody>
      </p:sp>
      <p:sp>
        <p:nvSpPr>
          <p:cNvPr id="580" name="Google Shape;580;p60"/>
          <p:cNvSpPr txBox="1"/>
          <p:nvPr/>
        </p:nvSpPr>
        <p:spPr>
          <a:xfrm flipH="1">
            <a:off x="3225500" y="2736625"/>
            <a:ext cx="647100" cy="2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MuseoModerno"/>
                <a:ea typeface="MuseoModerno"/>
                <a:cs typeface="MuseoModerno"/>
                <a:sym typeface="MuseoModerno"/>
              </a:rPr>
              <a:t>75%</a:t>
            </a:r>
            <a:endParaRPr sz="1800">
              <a:solidFill>
                <a:srgbClr val="FFFFFF"/>
              </a:solidFill>
              <a:latin typeface="MuseoModerno"/>
              <a:ea typeface="MuseoModerno"/>
              <a:cs typeface="MuseoModerno"/>
              <a:sym typeface="MuseoModer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ExtraBold"/>
                <a:ea typeface="MuseoModerno ExtraBold"/>
                <a:cs typeface="MuseoModerno ExtraBold"/>
                <a:sym typeface="MuseoModerno ExtraBold"/>
              </a:rPr>
              <a:t>numbers</a:t>
            </a:r>
            <a:endParaRPr>
              <a:latin typeface="MuseoModerno ExtraBold"/>
              <a:ea typeface="MuseoModerno ExtraBold"/>
              <a:cs typeface="MuseoModerno ExtraBold"/>
              <a:sym typeface="MuseoModerno ExtraBold"/>
            </a:endParaRPr>
          </a:p>
        </p:txBody>
      </p:sp>
      <p:grpSp>
        <p:nvGrpSpPr>
          <p:cNvPr id="586" name="Google Shape;586;p61"/>
          <p:cNvGrpSpPr/>
          <p:nvPr/>
        </p:nvGrpSpPr>
        <p:grpSpPr>
          <a:xfrm>
            <a:off x="2755900" y="1755159"/>
            <a:ext cx="827700" cy="827700"/>
            <a:chOff x="978150" y="1843233"/>
            <a:chExt cx="827700" cy="827700"/>
          </a:xfrm>
        </p:grpSpPr>
        <p:sp>
          <p:nvSpPr>
            <p:cNvPr id="587" name="Google Shape;587;p61"/>
            <p:cNvSpPr/>
            <p:nvPr/>
          </p:nvSpPr>
          <p:spPr>
            <a:xfrm>
              <a:off x="1094927" y="1954199"/>
              <a:ext cx="594146" cy="594420"/>
            </a:xfrm>
            <a:custGeom>
              <a:rect b="b" l="l" r="r" t="t"/>
              <a:pathLst>
                <a:path extrusionOk="0" h="54112" w="54087">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588" name="Google Shape;588;p61"/>
            <p:cNvSpPr/>
            <p:nvPr/>
          </p:nvSpPr>
          <p:spPr>
            <a:xfrm rot="9900085">
              <a:off x="1054088" y="1919171"/>
              <a:ext cx="675824" cy="675824"/>
            </a:xfrm>
            <a:prstGeom prst="blockArc">
              <a:avLst>
                <a:gd fmla="val 6366756" name="adj1"/>
                <a:gd fmla="val 2682414" name="adj2"/>
                <a:gd fmla="val 14118"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61"/>
          <p:cNvGrpSpPr/>
          <p:nvPr/>
        </p:nvGrpSpPr>
        <p:grpSpPr>
          <a:xfrm>
            <a:off x="4154400" y="1755159"/>
            <a:ext cx="827700" cy="827700"/>
            <a:chOff x="2335850" y="1346837"/>
            <a:chExt cx="827700" cy="827700"/>
          </a:xfrm>
        </p:grpSpPr>
        <p:sp>
          <p:nvSpPr>
            <p:cNvPr id="590" name="Google Shape;590;p61"/>
            <p:cNvSpPr/>
            <p:nvPr/>
          </p:nvSpPr>
          <p:spPr>
            <a:xfrm>
              <a:off x="2452627" y="1457803"/>
              <a:ext cx="594146" cy="594420"/>
            </a:xfrm>
            <a:custGeom>
              <a:rect b="b" l="l" r="r" t="t"/>
              <a:pathLst>
                <a:path extrusionOk="0" h="54112" w="54087">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591" name="Google Shape;591;p61"/>
            <p:cNvSpPr/>
            <p:nvPr/>
          </p:nvSpPr>
          <p:spPr>
            <a:xfrm rot="9900085">
              <a:off x="2411788" y="1422775"/>
              <a:ext cx="675824" cy="675824"/>
            </a:xfrm>
            <a:prstGeom prst="blockArc">
              <a:avLst>
                <a:gd fmla="val 6366756" name="adj1"/>
                <a:gd fmla="val 17119738" name="adj2"/>
                <a:gd fmla="val 15358"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61"/>
          <p:cNvGrpSpPr/>
          <p:nvPr/>
        </p:nvGrpSpPr>
        <p:grpSpPr>
          <a:xfrm>
            <a:off x="5560400" y="1755159"/>
            <a:ext cx="827700" cy="827700"/>
            <a:chOff x="3173050" y="1843233"/>
            <a:chExt cx="827700" cy="827700"/>
          </a:xfrm>
        </p:grpSpPr>
        <p:sp>
          <p:nvSpPr>
            <p:cNvPr id="593" name="Google Shape;593;p61"/>
            <p:cNvSpPr/>
            <p:nvPr/>
          </p:nvSpPr>
          <p:spPr>
            <a:xfrm>
              <a:off x="3289827" y="1954199"/>
              <a:ext cx="594146" cy="594420"/>
            </a:xfrm>
            <a:custGeom>
              <a:rect b="b" l="l" r="r" t="t"/>
              <a:pathLst>
                <a:path extrusionOk="0" h="54112" w="54087">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594" name="Google Shape;594;p61"/>
            <p:cNvSpPr/>
            <p:nvPr/>
          </p:nvSpPr>
          <p:spPr>
            <a:xfrm rot="9900085">
              <a:off x="3248988" y="1919171"/>
              <a:ext cx="675824" cy="675824"/>
            </a:xfrm>
            <a:prstGeom prst="blockArc">
              <a:avLst>
                <a:gd fmla="val 6366756" name="adj1"/>
                <a:gd fmla="val 193530" name="adj2"/>
                <a:gd fmla="val 15051"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61"/>
          <p:cNvSpPr txBox="1"/>
          <p:nvPr/>
        </p:nvSpPr>
        <p:spPr>
          <a:xfrm>
            <a:off x="1278450" y="3796430"/>
            <a:ext cx="1043700" cy="3867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b="1" lang="en" sz="2300">
                <a:solidFill>
                  <a:schemeClr val="lt1"/>
                </a:solidFill>
                <a:latin typeface="MuseoModerno"/>
                <a:ea typeface="MuseoModerno"/>
                <a:cs typeface="MuseoModerno"/>
                <a:sym typeface="MuseoModerno"/>
              </a:rPr>
              <a:t>$28.87</a:t>
            </a:r>
            <a:endParaRPr b="1" sz="2300">
              <a:solidFill>
                <a:schemeClr val="lt1"/>
              </a:solidFill>
              <a:latin typeface="MuseoModerno"/>
              <a:ea typeface="MuseoModerno"/>
              <a:cs typeface="MuseoModerno"/>
              <a:sym typeface="MuseoModerno"/>
            </a:endParaRPr>
          </a:p>
        </p:txBody>
      </p:sp>
      <p:sp>
        <p:nvSpPr>
          <p:cNvPr id="596" name="Google Shape;596;p61"/>
          <p:cNvSpPr txBox="1"/>
          <p:nvPr/>
        </p:nvSpPr>
        <p:spPr>
          <a:xfrm>
            <a:off x="937800" y="4092775"/>
            <a:ext cx="1725000" cy="400200"/>
          </a:xfrm>
          <a:prstGeom prst="rect">
            <a:avLst/>
          </a:prstGeom>
          <a:noFill/>
          <a:ln>
            <a:noFill/>
          </a:ln>
        </p:spPr>
        <p:txBody>
          <a:bodyPr anchorCtr="0" anchor="ctr" bIns="91425" lIns="0" spcFirstLastPara="1" rIns="0" wrap="square" tIns="91425">
            <a:spAutoFit/>
          </a:bodyPr>
          <a:lstStyle/>
          <a:p>
            <a:pPr indent="0" lvl="0" marL="0" rtl="0" algn="ctr">
              <a:spcBef>
                <a:spcPts val="0"/>
              </a:spcBef>
              <a:spcAft>
                <a:spcPts val="0"/>
              </a:spcAft>
              <a:buNone/>
            </a:pPr>
            <a:r>
              <a:rPr lang="en">
                <a:solidFill>
                  <a:srgbClr val="FFF9F3"/>
                </a:solidFill>
                <a:latin typeface="Maven Pro"/>
                <a:ea typeface="Maven Pro"/>
                <a:cs typeface="Maven Pro"/>
                <a:sym typeface="Maven Pro"/>
              </a:rPr>
              <a:t>Avg. price per unit</a:t>
            </a:r>
            <a:endParaRPr>
              <a:solidFill>
                <a:srgbClr val="FFF9F3"/>
              </a:solidFill>
              <a:latin typeface="Maven Pro"/>
              <a:ea typeface="Maven Pro"/>
              <a:cs typeface="Maven Pro"/>
              <a:sym typeface="Maven Pro"/>
            </a:endParaRPr>
          </a:p>
        </p:txBody>
      </p:sp>
      <p:sp>
        <p:nvSpPr>
          <p:cNvPr id="597" name="Google Shape;597;p61"/>
          <p:cNvSpPr txBox="1"/>
          <p:nvPr/>
        </p:nvSpPr>
        <p:spPr>
          <a:xfrm>
            <a:off x="3052472" y="3796429"/>
            <a:ext cx="1314300" cy="3867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b="1" lang="en" sz="2300">
                <a:solidFill>
                  <a:schemeClr val="lt1"/>
                </a:solidFill>
                <a:latin typeface="MuseoModerno"/>
                <a:ea typeface="MuseoModerno"/>
                <a:cs typeface="MuseoModerno"/>
                <a:sym typeface="MuseoModerno"/>
              </a:rPr>
              <a:t>30 days</a:t>
            </a:r>
            <a:endParaRPr b="1" sz="2300">
              <a:solidFill>
                <a:schemeClr val="lt1"/>
              </a:solidFill>
              <a:latin typeface="MuseoModerno"/>
              <a:ea typeface="MuseoModerno"/>
              <a:cs typeface="MuseoModerno"/>
              <a:sym typeface="MuseoModerno"/>
            </a:endParaRPr>
          </a:p>
        </p:txBody>
      </p:sp>
      <p:sp>
        <p:nvSpPr>
          <p:cNvPr id="598" name="Google Shape;598;p61"/>
          <p:cNvSpPr txBox="1"/>
          <p:nvPr/>
        </p:nvSpPr>
        <p:spPr>
          <a:xfrm>
            <a:off x="2850132" y="4092775"/>
            <a:ext cx="1725000" cy="400200"/>
          </a:xfrm>
          <a:prstGeom prst="rect">
            <a:avLst/>
          </a:prstGeom>
          <a:noFill/>
          <a:ln>
            <a:noFill/>
          </a:ln>
        </p:spPr>
        <p:txBody>
          <a:bodyPr anchorCtr="0" anchor="ctr" bIns="91425" lIns="0" spcFirstLastPara="1" rIns="0" wrap="square" tIns="91425">
            <a:spAutoFit/>
          </a:bodyPr>
          <a:lstStyle/>
          <a:p>
            <a:pPr indent="0" lvl="0" marL="0" rtl="0" algn="ctr">
              <a:spcBef>
                <a:spcPts val="0"/>
              </a:spcBef>
              <a:spcAft>
                <a:spcPts val="0"/>
              </a:spcAft>
              <a:buNone/>
            </a:pPr>
            <a:r>
              <a:rPr lang="en">
                <a:solidFill>
                  <a:srgbClr val="FFF9F3"/>
                </a:solidFill>
                <a:latin typeface="Maven Pro"/>
                <a:ea typeface="Maven Pro"/>
                <a:cs typeface="Maven Pro"/>
                <a:sym typeface="Maven Pro"/>
              </a:rPr>
              <a:t>Avg. days on market</a:t>
            </a:r>
            <a:endParaRPr>
              <a:solidFill>
                <a:srgbClr val="FFF9F3"/>
              </a:solidFill>
              <a:latin typeface="Maven Pro"/>
              <a:ea typeface="Maven Pro"/>
              <a:cs typeface="Maven Pro"/>
              <a:sym typeface="Maven Pro"/>
            </a:endParaRPr>
          </a:p>
        </p:txBody>
      </p:sp>
      <p:sp>
        <p:nvSpPr>
          <p:cNvPr id="599" name="Google Shape;599;p61"/>
          <p:cNvSpPr txBox="1"/>
          <p:nvPr/>
        </p:nvSpPr>
        <p:spPr>
          <a:xfrm>
            <a:off x="4943364" y="3796429"/>
            <a:ext cx="1363200" cy="3867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b="1" lang="en" sz="2300">
                <a:solidFill>
                  <a:schemeClr val="lt1"/>
                </a:solidFill>
                <a:latin typeface="MuseoModerno"/>
                <a:ea typeface="MuseoModerno"/>
                <a:cs typeface="MuseoModerno"/>
                <a:sym typeface="MuseoModerno"/>
              </a:rPr>
              <a:t>45 labs</a:t>
            </a:r>
            <a:endParaRPr b="1" sz="2300">
              <a:solidFill>
                <a:schemeClr val="lt1"/>
              </a:solidFill>
              <a:latin typeface="MuseoModerno"/>
              <a:ea typeface="MuseoModerno"/>
              <a:cs typeface="MuseoModerno"/>
              <a:sym typeface="MuseoModerno"/>
            </a:endParaRPr>
          </a:p>
        </p:txBody>
      </p:sp>
      <p:sp>
        <p:nvSpPr>
          <p:cNvPr id="600" name="Google Shape;600;p61"/>
          <p:cNvSpPr txBox="1"/>
          <p:nvPr/>
        </p:nvSpPr>
        <p:spPr>
          <a:xfrm>
            <a:off x="4762464" y="4092775"/>
            <a:ext cx="1725000" cy="400200"/>
          </a:xfrm>
          <a:prstGeom prst="rect">
            <a:avLst/>
          </a:prstGeom>
          <a:noFill/>
          <a:ln>
            <a:noFill/>
          </a:ln>
        </p:spPr>
        <p:txBody>
          <a:bodyPr anchorCtr="0" anchor="ctr" bIns="91425" lIns="0" spcFirstLastPara="1" rIns="0" wrap="square" tIns="91425">
            <a:spAutoFit/>
          </a:bodyPr>
          <a:lstStyle/>
          <a:p>
            <a:pPr indent="0" lvl="0" marL="0" rtl="0" algn="ctr">
              <a:spcBef>
                <a:spcPts val="0"/>
              </a:spcBef>
              <a:spcAft>
                <a:spcPts val="0"/>
              </a:spcAft>
              <a:buNone/>
            </a:pPr>
            <a:r>
              <a:rPr lang="en">
                <a:solidFill>
                  <a:srgbClr val="FFF9F3"/>
                </a:solidFill>
                <a:latin typeface="Maven Pro"/>
                <a:ea typeface="Maven Pro"/>
                <a:cs typeface="Maven Pro"/>
                <a:sym typeface="Maven Pro"/>
              </a:rPr>
              <a:t>Retailers</a:t>
            </a:r>
            <a:endParaRPr>
              <a:solidFill>
                <a:srgbClr val="FFF9F3"/>
              </a:solidFill>
              <a:latin typeface="Maven Pro"/>
              <a:ea typeface="Maven Pro"/>
              <a:cs typeface="Maven Pro"/>
              <a:sym typeface="Maven Pro"/>
            </a:endParaRPr>
          </a:p>
        </p:txBody>
      </p:sp>
      <p:sp>
        <p:nvSpPr>
          <p:cNvPr id="601" name="Google Shape;601;p61"/>
          <p:cNvSpPr txBox="1"/>
          <p:nvPr/>
        </p:nvSpPr>
        <p:spPr>
          <a:xfrm>
            <a:off x="6923796" y="3796429"/>
            <a:ext cx="1227000" cy="3867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b="1" lang="en" sz="2300">
                <a:solidFill>
                  <a:schemeClr val="lt1"/>
                </a:solidFill>
                <a:latin typeface="MuseoModerno"/>
                <a:ea typeface="MuseoModerno"/>
                <a:cs typeface="MuseoModerno"/>
                <a:sym typeface="MuseoModerno"/>
              </a:rPr>
              <a:t>77 units</a:t>
            </a:r>
            <a:endParaRPr b="1" sz="2300">
              <a:solidFill>
                <a:schemeClr val="lt1"/>
              </a:solidFill>
              <a:latin typeface="MuseoModerno"/>
              <a:ea typeface="MuseoModerno"/>
              <a:cs typeface="MuseoModerno"/>
              <a:sym typeface="MuseoModerno"/>
            </a:endParaRPr>
          </a:p>
        </p:txBody>
      </p:sp>
      <p:sp>
        <p:nvSpPr>
          <p:cNvPr id="602" name="Google Shape;602;p61"/>
          <p:cNvSpPr txBox="1"/>
          <p:nvPr/>
        </p:nvSpPr>
        <p:spPr>
          <a:xfrm>
            <a:off x="6674796" y="4092775"/>
            <a:ext cx="1725000" cy="400200"/>
          </a:xfrm>
          <a:prstGeom prst="rect">
            <a:avLst/>
          </a:prstGeom>
          <a:noFill/>
          <a:ln>
            <a:noFill/>
          </a:ln>
        </p:spPr>
        <p:txBody>
          <a:bodyPr anchorCtr="0" anchor="ctr" bIns="91425" lIns="0" spcFirstLastPara="1" rIns="0" wrap="square" tIns="91425">
            <a:spAutoFit/>
          </a:bodyPr>
          <a:lstStyle/>
          <a:p>
            <a:pPr indent="0" lvl="0" marL="0" rtl="0" algn="ctr">
              <a:spcBef>
                <a:spcPts val="0"/>
              </a:spcBef>
              <a:spcAft>
                <a:spcPts val="0"/>
              </a:spcAft>
              <a:buNone/>
            </a:pPr>
            <a:r>
              <a:rPr lang="en">
                <a:solidFill>
                  <a:srgbClr val="FFF9F3"/>
                </a:solidFill>
                <a:latin typeface="Maven Pro"/>
                <a:ea typeface="Maven Pro"/>
                <a:cs typeface="Maven Pro"/>
                <a:sym typeface="Maven Pro"/>
              </a:rPr>
              <a:t>Remaining inventory</a:t>
            </a:r>
            <a:endParaRPr>
              <a:solidFill>
                <a:srgbClr val="FFF9F3"/>
              </a:solidFill>
              <a:latin typeface="Maven Pro"/>
              <a:ea typeface="Maven Pro"/>
              <a:cs typeface="Maven Pro"/>
              <a:sym typeface="Maven Pro"/>
            </a:endParaRPr>
          </a:p>
        </p:txBody>
      </p:sp>
      <p:sp>
        <p:nvSpPr>
          <p:cNvPr id="603" name="Google Shape;603;p61"/>
          <p:cNvSpPr txBox="1"/>
          <p:nvPr/>
        </p:nvSpPr>
        <p:spPr>
          <a:xfrm>
            <a:off x="3914850" y="1283250"/>
            <a:ext cx="1314300" cy="3867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2200">
                <a:solidFill>
                  <a:schemeClr val="lt1"/>
                </a:solidFill>
                <a:latin typeface="MuseoModerno"/>
                <a:ea typeface="MuseoModerno"/>
                <a:cs typeface="MuseoModerno"/>
                <a:sym typeface="MuseoModerno"/>
              </a:rPr>
              <a:t>Budget</a:t>
            </a:r>
            <a:endParaRPr sz="2200">
              <a:solidFill>
                <a:schemeClr val="lt1"/>
              </a:solidFill>
              <a:latin typeface="MuseoModerno"/>
              <a:ea typeface="MuseoModerno"/>
              <a:cs typeface="MuseoModerno"/>
              <a:sym typeface="MuseoModerno"/>
            </a:endParaRPr>
          </a:p>
        </p:txBody>
      </p:sp>
      <p:sp>
        <p:nvSpPr>
          <p:cNvPr id="604" name="Google Shape;604;p61"/>
          <p:cNvSpPr txBox="1"/>
          <p:nvPr/>
        </p:nvSpPr>
        <p:spPr>
          <a:xfrm>
            <a:off x="2836600" y="2015301"/>
            <a:ext cx="6663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aven Pro"/>
                <a:ea typeface="Maven Pro"/>
                <a:cs typeface="Maven Pro"/>
                <a:sym typeface="Maven Pro"/>
              </a:rPr>
              <a:t>80%</a:t>
            </a:r>
            <a:endParaRPr>
              <a:solidFill>
                <a:srgbClr val="FFFFFF"/>
              </a:solidFill>
              <a:latin typeface="Maven Pro"/>
              <a:ea typeface="Maven Pro"/>
              <a:cs typeface="Maven Pro"/>
              <a:sym typeface="Maven Pro"/>
            </a:endParaRPr>
          </a:p>
        </p:txBody>
      </p:sp>
      <p:sp>
        <p:nvSpPr>
          <p:cNvPr id="605" name="Google Shape;605;p61"/>
          <p:cNvSpPr txBox="1"/>
          <p:nvPr/>
        </p:nvSpPr>
        <p:spPr>
          <a:xfrm>
            <a:off x="2512600" y="2542186"/>
            <a:ext cx="13143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MuseoModerno"/>
                <a:ea typeface="MuseoModerno"/>
                <a:cs typeface="MuseoModerno"/>
                <a:sym typeface="MuseoModerno"/>
              </a:rPr>
              <a:t>Sales</a:t>
            </a:r>
            <a:endParaRPr b="1" sz="2200">
              <a:solidFill>
                <a:srgbClr val="FFFFFF"/>
              </a:solidFill>
              <a:latin typeface="MuseoModerno"/>
              <a:ea typeface="MuseoModerno"/>
              <a:cs typeface="MuseoModerno"/>
              <a:sym typeface="MuseoModerno"/>
            </a:endParaRPr>
          </a:p>
        </p:txBody>
      </p:sp>
      <p:sp>
        <p:nvSpPr>
          <p:cNvPr id="606" name="Google Shape;606;p61"/>
          <p:cNvSpPr txBox="1"/>
          <p:nvPr/>
        </p:nvSpPr>
        <p:spPr>
          <a:xfrm>
            <a:off x="4235100" y="2015301"/>
            <a:ext cx="6663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9F3"/>
                </a:solidFill>
                <a:latin typeface="Maven Pro"/>
                <a:ea typeface="Maven Pro"/>
                <a:cs typeface="Maven Pro"/>
                <a:sym typeface="Maven Pro"/>
              </a:rPr>
              <a:t>50%</a:t>
            </a:r>
            <a:endParaRPr>
              <a:solidFill>
                <a:srgbClr val="FFF9F3"/>
              </a:solidFill>
              <a:latin typeface="Maven Pro"/>
              <a:ea typeface="Maven Pro"/>
              <a:cs typeface="Maven Pro"/>
              <a:sym typeface="Maven Pro"/>
            </a:endParaRPr>
          </a:p>
        </p:txBody>
      </p:sp>
      <p:sp>
        <p:nvSpPr>
          <p:cNvPr id="607" name="Google Shape;607;p61"/>
          <p:cNvSpPr txBox="1"/>
          <p:nvPr/>
        </p:nvSpPr>
        <p:spPr>
          <a:xfrm>
            <a:off x="3914850" y="2542186"/>
            <a:ext cx="13143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MuseoModerno"/>
                <a:ea typeface="MuseoModerno"/>
                <a:cs typeface="MuseoModerno"/>
                <a:sym typeface="MuseoModerno"/>
              </a:rPr>
              <a:t>People</a:t>
            </a:r>
            <a:endParaRPr b="1" sz="2200">
              <a:solidFill>
                <a:srgbClr val="FFFFFF"/>
              </a:solidFill>
              <a:latin typeface="MuseoModerno"/>
              <a:ea typeface="MuseoModerno"/>
              <a:cs typeface="MuseoModerno"/>
              <a:sym typeface="MuseoModerno"/>
            </a:endParaRPr>
          </a:p>
        </p:txBody>
      </p:sp>
      <p:sp>
        <p:nvSpPr>
          <p:cNvPr id="608" name="Google Shape;608;p61"/>
          <p:cNvSpPr txBox="1"/>
          <p:nvPr/>
        </p:nvSpPr>
        <p:spPr>
          <a:xfrm>
            <a:off x="5641100" y="2015301"/>
            <a:ext cx="6663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9F3"/>
                </a:solidFill>
                <a:latin typeface="Maven Pro"/>
                <a:ea typeface="Maven Pro"/>
                <a:cs typeface="Maven Pro"/>
                <a:sym typeface="Maven Pro"/>
              </a:rPr>
              <a:t>70%</a:t>
            </a:r>
            <a:endParaRPr>
              <a:solidFill>
                <a:srgbClr val="FFF9F3"/>
              </a:solidFill>
              <a:latin typeface="Maven Pro"/>
              <a:ea typeface="Maven Pro"/>
              <a:cs typeface="Maven Pro"/>
              <a:sym typeface="Maven Pro"/>
            </a:endParaRPr>
          </a:p>
        </p:txBody>
      </p:sp>
      <p:sp>
        <p:nvSpPr>
          <p:cNvPr id="609" name="Google Shape;609;p61"/>
          <p:cNvSpPr txBox="1"/>
          <p:nvPr/>
        </p:nvSpPr>
        <p:spPr>
          <a:xfrm>
            <a:off x="5344250" y="2542186"/>
            <a:ext cx="13143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MuseoModerno"/>
                <a:ea typeface="MuseoModerno"/>
                <a:cs typeface="MuseoModerno"/>
                <a:sym typeface="MuseoModerno"/>
              </a:rPr>
              <a:t>Market</a:t>
            </a:r>
            <a:endParaRPr b="1" sz="2200">
              <a:solidFill>
                <a:srgbClr val="FFFFFF"/>
              </a:solidFill>
              <a:latin typeface="MuseoModerno"/>
              <a:ea typeface="MuseoModerno"/>
              <a:cs typeface="MuseoModerno"/>
              <a:sym typeface="MuseoModerno"/>
            </a:endParaRPr>
          </a:p>
        </p:txBody>
      </p:sp>
      <p:sp>
        <p:nvSpPr>
          <p:cNvPr id="610" name="Google Shape;610;p61"/>
          <p:cNvSpPr txBox="1"/>
          <p:nvPr/>
        </p:nvSpPr>
        <p:spPr>
          <a:xfrm>
            <a:off x="2539750" y="2929851"/>
            <a:ext cx="1260000" cy="6228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a:solidFill>
                  <a:srgbClr val="FFFFFF"/>
                </a:solidFill>
                <a:latin typeface="Maven Pro"/>
                <a:ea typeface="Maven Pro"/>
                <a:cs typeface="Maven Pro"/>
                <a:sym typeface="Maven Pro"/>
              </a:rPr>
              <a:t>Neptune is far away from us</a:t>
            </a:r>
            <a:endParaRPr>
              <a:solidFill>
                <a:srgbClr val="FFFFFF"/>
              </a:solidFill>
              <a:latin typeface="Maven Pro"/>
              <a:ea typeface="Maven Pro"/>
              <a:cs typeface="Maven Pro"/>
              <a:sym typeface="Maven Pro"/>
            </a:endParaRPr>
          </a:p>
        </p:txBody>
      </p:sp>
      <p:sp>
        <p:nvSpPr>
          <p:cNvPr id="611" name="Google Shape;611;p61"/>
          <p:cNvSpPr txBox="1"/>
          <p:nvPr/>
        </p:nvSpPr>
        <p:spPr>
          <a:xfrm>
            <a:off x="3942000" y="2929851"/>
            <a:ext cx="1260000" cy="6228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a:solidFill>
                  <a:srgbClr val="FFFFFF"/>
                </a:solidFill>
                <a:latin typeface="Maven Pro"/>
                <a:ea typeface="Maven Pro"/>
                <a:cs typeface="Maven Pro"/>
                <a:sym typeface="Maven Pro"/>
              </a:rPr>
              <a:t>Mars is a really cold place</a:t>
            </a:r>
            <a:endParaRPr>
              <a:solidFill>
                <a:srgbClr val="FFFFFF"/>
              </a:solidFill>
              <a:latin typeface="Maven Pro"/>
              <a:ea typeface="Maven Pro"/>
              <a:cs typeface="Maven Pro"/>
              <a:sym typeface="Maven Pro"/>
            </a:endParaRPr>
          </a:p>
        </p:txBody>
      </p:sp>
      <p:sp>
        <p:nvSpPr>
          <p:cNvPr id="612" name="Google Shape;612;p61"/>
          <p:cNvSpPr txBox="1"/>
          <p:nvPr/>
        </p:nvSpPr>
        <p:spPr>
          <a:xfrm>
            <a:off x="5344250" y="2929850"/>
            <a:ext cx="1260000" cy="6228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a:solidFill>
                  <a:srgbClr val="FFFFFF"/>
                </a:solidFill>
                <a:latin typeface="Maven Pro"/>
                <a:ea typeface="Maven Pro"/>
                <a:cs typeface="Maven Pro"/>
                <a:sym typeface="Maven Pro"/>
              </a:rPr>
              <a:t>Jupiter is the biggest planet</a:t>
            </a:r>
            <a:endParaRPr>
              <a:solidFill>
                <a:srgbClr val="FFFFFF"/>
              </a:solidFill>
              <a:latin typeface="Maven Pro"/>
              <a:ea typeface="Maven Pro"/>
              <a:cs typeface="Maven Pro"/>
              <a:sym typeface="Maven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62"/>
          <p:cNvPicPr preferRelativeResize="0"/>
          <p:nvPr/>
        </p:nvPicPr>
        <p:blipFill>
          <a:blip r:embed="rId3">
            <a:alphaModFix/>
          </a:blip>
          <a:stretch>
            <a:fillRect/>
          </a:stretch>
        </p:blipFill>
        <p:spPr>
          <a:xfrm>
            <a:off x="1631386" y="2465146"/>
            <a:ext cx="892485" cy="892500"/>
          </a:xfrm>
          <a:prstGeom prst="rect">
            <a:avLst/>
          </a:prstGeom>
          <a:noFill/>
          <a:ln>
            <a:noFill/>
          </a:ln>
        </p:spPr>
      </p:pic>
      <p:pic>
        <p:nvPicPr>
          <p:cNvPr id="618" name="Google Shape;618;p62"/>
          <p:cNvPicPr preferRelativeResize="0"/>
          <p:nvPr/>
        </p:nvPicPr>
        <p:blipFill>
          <a:blip r:embed="rId3">
            <a:alphaModFix/>
          </a:blip>
          <a:stretch>
            <a:fillRect/>
          </a:stretch>
        </p:blipFill>
        <p:spPr>
          <a:xfrm>
            <a:off x="3292811" y="2465146"/>
            <a:ext cx="892485" cy="892500"/>
          </a:xfrm>
          <a:prstGeom prst="rect">
            <a:avLst/>
          </a:prstGeom>
          <a:noFill/>
          <a:ln>
            <a:noFill/>
          </a:ln>
        </p:spPr>
      </p:pic>
      <p:pic>
        <p:nvPicPr>
          <p:cNvPr id="619" name="Google Shape;619;p62"/>
          <p:cNvPicPr preferRelativeResize="0"/>
          <p:nvPr/>
        </p:nvPicPr>
        <p:blipFill>
          <a:blip r:embed="rId3">
            <a:alphaModFix/>
          </a:blip>
          <a:stretch>
            <a:fillRect/>
          </a:stretch>
        </p:blipFill>
        <p:spPr>
          <a:xfrm>
            <a:off x="4955111" y="2465146"/>
            <a:ext cx="892485" cy="892500"/>
          </a:xfrm>
          <a:prstGeom prst="rect">
            <a:avLst/>
          </a:prstGeom>
          <a:noFill/>
          <a:ln>
            <a:noFill/>
          </a:ln>
        </p:spPr>
      </p:pic>
      <p:pic>
        <p:nvPicPr>
          <p:cNvPr id="620" name="Google Shape;620;p62"/>
          <p:cNvPicPr preferRelativeResize="0"/>
          <p:nvPr/>
        </p:nvPicPr>
        <p:blipFill>
          <a:blip r:embed="rId3">
            <a:alphaModFix/>
          </a:blip>
          <a:stretch>
            <a:fillRect/>
          </a:stretch>
        </p:blipFill>
        <p:spPr>
          <a:xfrm>
            <a:off x="6615661" y="2465146"/>
            <a:ext cx="892485" cy="892500"/>
          </a:xfrm>
          <a:prstGeom prst="rect">
            <a:avLst/>
          </a:prstGeom>
          <a:noFill/>
          <a:ln>
            <a:noFill/>
          </a:ln>
        </p:spPr>
      </p:pic>
      <p:sp>
        <p:nvSpPr>
          <p:cNvPr id="621" name="Google Shape;621;p62"/>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a:t>
            </a:r>
            <a:r>
              <a:rPr lang="en">
                <a:latin typeface="MuseoModerno ExtraBold"/>
                <a:ea typeface="MuseoModerno ExtraBold"/>
                <a:cs typeface="MuseoModerno ExtraBold"/>
                <a:sym typeface="MuseoModerno ExtraBold"/>
              </a:rPr>
              <a:t>projects</a:t>
            </a:r>
            <a:endParaRPr>
              <a:latin typeface="MuseoModerno ExtraBold"/>
              <a:ea typeface="MuseoModerno ExtraBold"/>
              <a:cs typeface="MuseoModerno ExtraBold"/>
              <a:sym typeface="MuseoModerno ExtraBold"/>
            </a:endParaRPr>
          </a:p>
        </p:txBody>
      </p:sp>
      <p:sp>
        <p:nvSpPr>
          <p:cNvPr id="622" name="Google Shape;622;p62"/>
          <p:cNvSpPr txBox="1"/>
          <p:nvPr/>
        </p:nvSpPr>
        <p:spPr>
          <a:xfrm>
            <a:off x="2858240" y="3375455"/>
            <a:ext cx="1764600" cy="5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MuseoModerno"/>
                <a:ea typeface="MuseoModerno"/>
                <a:cs typeface="MuseoModerno"/>
                <a:sym typeface="MuseoModerno"/>
              </a:rPr>
              <a:t>Project 2</a:t>
            </a:r>
            <a:endParaRPr sz="2200">
              <a:solidFill>
                <a:schemeClr val="lt1"/>
              </a:solidFill>
              <a:latin typeface="MuseoModerno"/>
              <a:ea typeface="MuseoModerno"/>
              <a:cs typeface="MuseoModerno"/>
              <a:sym typeface="MuseoModerno"/>
            </a:endParaRPr>
          </a:p>
        </p:txBody>
      </p:sp>
      <p:sp>
        <p:nvSpPr>
          <p:cNvPr id="623" name="Google Shape;623;p62"/>
          <p:cNvSpPr txBox="1"/>
          <p:nvPr/>
        </p:nvSpPr>
        <p:spPr>
          <a:xfrm>
            <a:off x="2668934" y="3747214"/>
            <a:ext cx="21432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None/>
            </a:pPr>
            <a:r>
              <a:rPr lang="en">
                <a:solidFill>
                  <a:schemeClr val="lt1"/>
                </a:solidFill>
                <a:latin typeface="Maven Pro"/>
                <a:ea typeface="Maven Pro"/>
                <a:cs typeface="Maven Pro"/>
                <a:sym typeface="Maven Pro"/>
              </a:rPr>
              <a:t>Despite being red, Mars is a very cold place</a:t>
            </a:r>
            <a:endParaRPr>
              <a:solidFill>
                <a:schemeClr val="lt1"/>
              </a:solidFill>
              <a:latin typeface="Maven Pro"/>
              <a:ea typeface="Maven Pro"/>
              <a:cs typeface="Maven Pro"/>
              <a:sym typeface="Maven Pro"/>
            </a:endParaRPr>
          </a:p>
        </p:txBody>
      </p:sp>
      <p:sp>
        <p:nvSpPr>
          <p:cNvPr id="624" name="Google Shape;624;p62"/>
          <p:cNvSpPr txBox="1"/>
          <p:nvPr/>
        </p:nvSpPr>
        <p:spPr>
          <a:xfrm>
            <a:off x="1195325" y="1927352"/>
            <a:ext cx="1764600" cy="57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200">
                <a:solidFill>
                  <a:schemeClr val="lt1"/>
                </a:solidFill>
                <a:latin typeface="MuseoModerno"/>
                <a:ea typeface="MuseoModerno"/>
                <a:cs typeface="MuseoModerno"/>
                <a:sym typeface="MuseoModerno"/>
              </a:rPr>
              <a:t>Project 1</a:t>
            </a:r>
            <a:endParaRPr sz="2200">
              <a:solidFill>
                <a:schemeClr val="lt1"/>
              </a:solidFill>
              <a:latin typeface="MuseoModerno"/>
              <a:ea typeface="MuseoModerno"/>
              <a:cs typeface="MuseoModerno"/>
              <a:sym typeface="MuseoModerno"/>
            </a:endParaRPr>
          </a:p>
        </p:txBody>
      </p:sp>
      <p:sp>
        <p:nvSpPr>
          <p:cNvPr id="625" name="Google Shape;625;p62"/>
          <p:cNvSpPr txBox="1"/>
          <p:nvPr/>
        </p:nvSpPr>
        <p:spPr>
          <a:xfrm>
            <a:off x="1006019" y="1443194"/>
            <a:ext cx="21432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None/>
            </a:pPr>
            <a:r>
              <a:rPr lang="en">
                <a:solidFill>
                  <a:schemeClr val="lt1"/>
                </a:solidFill>
                <a:latin typeface="Maven Pro"/>
                <a:ea typeface="Maven Pro"/>
                <a:cs typeface="Maven Pro"/>
                <a:sym typeface="Maven Pro"/>
              </a:rPr>
              <a:t>Venus is the second planet from the Sun</a:t>
            </a:r>
            <a:endParaRPr>
              <a:solidFill>
                <a:schemeClr val="lt1"/>
              </a:solidFill>
              <a:latin typeface="Maven Pro"/>
              <a:ea typeface="Maven Pro"/>
              <a:cs typeface="Maven Pro"/>
              <a:sym typeface="Maven Pro"/>
            </a:endParaRPr>
          </a:p>
        </p:txBody>
      </p:sp>
      <p:sp>
        <p:nvSpPr>
          <p:cNvPr id="626" name="Google Shape;626;p62"/>
          <p:cNvSpPr txBox="1"/>
          <p:nvPr/>
        </p:nvSpPr>
        <p:spPr>
          <a:xfrm flipH="1">
            <a:off x="3296282" y="2472790"/>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rgbClr val="FFFFFF"/>
                </a:solidFill>
                <a:latin typeface="MuseoModerno"/>
                <a:ea typeface="MuseoModerno"/>
                <a:cs typeface="MuseoModerno"/>
                <a:sym typeface="MuseoModerno"/>
              </a:rPr>
              <a:t>02</a:t>
            </a:r>
            <a:endParaRPr sz="3000">
              <a:solidFill>
                <a:srgbClr val="FFFFFF"/>
              </a:solidFill>
              <a:latin typeface="MuseoModerno"/>
              <a:ea typeface="MuseoModerno"/>
              <a:cs typeface="MuseoModerno"/>
              <a:sym typeface="MuseoModerno"/>
            </a:endParaRPr>
          </a:p>
        </p:txBody>
      </p:sp>
      <p:sp>
        <p:nvSpPr>
          <p:cNvPr id="627" name="Google Shape;627;p62"/>
          <p:cNvSpPr txBox="1"/>
          <p:nvPr/>
        </p:nvSpPr>
        <p:spPr>
          <a:xfrm flipH="1">
            <a:off x="1635719" y="2472790"/>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rgbClr val="FFFFFF"/>
                </a:solidFill>
                <a:latin typeface="MuseoModerno"/>
                <a:ea typeface="MuseoModerno"/>
                <a:cs typeface="MuseoModerno"/>
                <a:sym typeface="MuseoModerno"/>
              </a:rPr>
              <a:t>01</a:t>
            </a:r>
            <a:endParaRPr sz="3000">
              <a:solidFill>
                <a:srgbClr val="FFFFFF"/>
              </a:solidFill>
              <a:latin typeface="MuseoModerno"/>
              <a:ea typeface="MuseoModerno"/>
              <a:cs typeface="MuseoModerno"/>
              <a:sym typeface="MuseoModerno"/>
            </a:endParaRPr>
          </a:p>
        </p:txBody>
      </p:sp>
      <p:sp>
        <p:nvSpPr>
          <p:cNvPr id="628" name="Google Shape;628;p62"/>
          <p:cNvSpPr txBox="1"/>
          <p:nvPr/>
        </p:nvSpPr>
        <p:spPr>
          <a:xfrm>
            <a:off x="4521156" y="1927352"/>
            <a:ext cx="17646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MuseoModerno"/>
                <a:ea typeface="MuseoModerno"/>
                <a:cs typeface="MuseoModerno"/>
                <a:sym typeface="MuseoModerno"/>
              </a:rPr>
              <a:t>Project 3</a:t>
            </a:r>
            <a:endParaRPr sz="2200">
              <a:solidFill>
                <a:schemeClr val="lt1"/>
              </a:solidFill>
              <a:latin typeface="MuseoModerno"/>
              <a:ea typeface="MuseoModerno"/>
              <a:cs typeface="MuseoModerno"/>
              <a:sym typeface="MuseoModerno"/>
            </a:endParaRPr>
          </a:p>
        </p:txBody>
      </p:sp>
      <p:sp>
        <p:nvSpPr>
          <p:cNvPr id="629" name="Google Shape;629;p62"/>
          <p:cNvSpPr txBox="1"/>
          <p:nvPr/>
        </p:nvSpPr>
        <p:spPr>
          <a:xfrm>
            <a:off x="4331848" y="1443194"/>
            <a:ext cx="21432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None/>
            </a:pPr>
            <a:r>
              <a:rPr lang="en">
                <a:solidFill>
                  <a:schemeClr val="lt1"/>
                </a:solidFill>
                <a:latin typeface="Maven Pro"/>
                <a:ea typeface="Maven Pro"/>
                <a:cs typeface="Maven Pro"/>
                <a:sym typeface="Maven Pro"/>
              </a:rPr>
              <a:t>Mercury is the closest planet to the Sun</a:t>
            </a:r>
            <a:endParaRPr>
              <a:solidFill>
                <a:schemeClr val="lt1"/>
              </a:solidFill>
              <a:latin typeface="Maven Pro"/>
              <a:ea typeface="Maven Pro"/>
              <a:cs typeface="Maven Pro"/>
              <a:sym typeface="Maven Pro"/>
            </a:endParaRPr>
          </a:p>
        </p:txBody>
      </p:sp>
      <p:sp>
        <p:nvSpPr>
          <p:cNvPr id="630" name="Google Shape;630;p62"/>
          <p:cNvSpPr txBox="1"/>
          <p:nvPr/>
        </p:nvSpPr>
        <p:spPr>
          <a:xfrm flipH="1">
            <a:off x="4956845" y="2472790"/>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rgbClr val="FFFFFF"/>
                </a:solidFill>
                <a:latin typeface="MuseoModerno"/>
                <a:ea typeface="MuseoModerno"/>
                <a:cs typeface="MuseoModerno"/>
                <a:sym typeface="MuseoModerno"/>
              </a:rPr>
              <a:t>03</a:t>
            </a:r>
            <a:endParaRPr sz="3000">
              <a:solidFill>
                <a:srgbClr val="FFFFFF"/>
              </a:solidFill>
              <a:latin typeface="MuseoModerno"/>
              <a:ea typeface="MuseoModerno"/>
              <a:cs typeface="MuseoModerno"/>
              <a:sym typeface="MuseoModerno"/>
            </a:endParaRPr>
          </a:p>
        </p:txBody>
      </p:sp>
      <p:sp>
        <p:nvSpPr>
          <p:cNvPr id="631" name="Google Shape;631;p62"/>
          <p:cNvSpPr txBox="1"/>
          <p:nvPr/>
        </p:nvSpPr>
        <p:spPr>
          <a:xfrm>
            <a:off x="6184071" y="3375455"/>
            <a:ext cx="1764600" cy="5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MuseoModerno"/>
                <a:ea typeface="MuseoModerno"/>
                <a:cs typeface="MuseoModerno"/>
                <a:sym typeface="MuseoModerno"/>
              </a:rPr>
              <a:t>Project 4</a:t>
            </a:r>
            <a:endParaRPr sz="2200">
              <a:solidFill>
                <a:schemeClr val="lt1"/>
              </a:solidFill>
              <a:latin typeface="MuseoModerno"/>
              <a:ea typeface="MuseoModerno"/>
              <a:cs typeface="MuseoModerno"/>
              <a:sym typeface="MuseoModerno"/>
            </a:endParaRPr>
          </a:p>
        </p:txBody>
      </p:sp>
      <p:sp>
        <p:nvSpPr>
          <p:cNvPr id="632" name="Google Shape;632;p62"/>
          <p:cNvSpPr txBox="1"/>
          <p:nvPr/>
        </p:nvSpPr>
        <p:spPr>
          <a:xfrm>
            <a:off x="5994763" y="3747227"/>
            <a:ext cx="21432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None/>
            </a:pPr>
            <a:r>
              <a:rPr lang="en">
                <a:solidFill>
                  <a:schemeClr val="lt1"/>
                </a:solidFill>
                <a:latin typeface="Maven Pro"/>
                <a:ea typeface="Maven Pro"/>
                <a:cs typeface="Maven Pro"/>
                <a:sym typeface="Maven Pro"/>
              </a:rPr>
              <a:t>Jupiter is a gas giant and the biggest planet</a:t>
            </a:r>
            <a:endParaRPr>
              <a:solidFill>
                <a:schemeClr val="lt1"/>
              </a:solidFill>
              <a:latin typeface="Maven Pro"/>
              <a:ea typeface="Maven Pro"/>
              <a:cs typeface="Maven Pro"/>
              <a:sym typeface="Maven Pro"/>
            </a:endParaRPr>
          </a:p>
        </p:txBody>
      </p:sp>
      <p:sp>
        <p:nvSpPr>
          <p:cNvPr id="633" name="Google Shape;633;p62"/>
          <p:cNvSpPr txBox="1"/>
          <p:nvPr/>
        </p:nvSpPr>
        <p:spPr>
          <a:xfrm flipH="1">
            <a:off x="6617408" y="2472790"/>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3000">
                <a:solidFill>
                  <a:srgbClr val="FFFFFF"/>
                </a:solidFill>
                <a:latin typeface="MuseoModerno"/>
                <a:ea typeface="MuseoModerno"/>
                <a:cs typeface="MuseoModerno"/>
                <a:sym typeface="MuseoModerno"/>
              </a:rPr>
              <a:t>04</a:t>
            </a:r>
            <a:endParaRPr sz="3000">
              <a:solidFill>
                <a:srgbClr val="FFFFFF"/>
              </a:solidFill>
              <a:latin typeface="MuseoModerno"/>
              <a:ea typeface="MuseoModerno"/>
              <a:cs typeface="MuseoModerno"/>
              <a:sym typeface="MuseoModerno"/>
            </a:endParaRPr>
          </a:p>
        </p:txBody>
      </p:sp>
      <p:cxnSp>
        <p:nvCxnSpPr>
          <p:cNvPr id="634" name="Google Shape;634;p62"/>
          <p:cNvCxnSpPr>
            <a:stCxn id="627" idx="1"/>
            <a:endCxn id="626" idx="3"/>
          </p:cNvCxnSpPr>
          <p:nvPr/>
        </p:nvCxnSpPr>
        <p:spPr>
          <a:xfrm>
            <a:off x="2519519" y="2911390"/>
            <a:ext cx="776700" cy="0"/>
          </a:xfrm>
          <a:prstGeom prst="straightConnector1">
            <a:avLst/>
          </a:prstGeom>
          <a:noFill/>
          <a:ln cap="flat" cmpd="sng" w="19050">
            <a:solidFill>
              <a:schemeClr val="lt1"/>
            </a:solidFill>
            <a:prstDash val="solid"/>
            <a:round/>
            <a:headEnd len="med" w="med" type="oval"/>
            <a:tailEnd len="med" w="med" type="oval"/>
          </a:ln>
        </p:spPr>
      </p:cxnSp>
      <p:cxnSp>
        <p:nvCxnSpPr>
          <p:cNvPr id="635" name="Google Shape;635;p62"/>
          <p:cNvCxnSpPr>
            <a:stCxn id="626" idx="1"/>
            <a:endCxn id="630" idx="3"/>
          </p:cNvCxnSpPr>
          <p:nvPr/>
        </p:nvCxnSpPr>
        <p:spPr>
          <a:xfrm>
            <a:off x="4180082" y="2911390"/>
            <a:ext cx="776700" cy="0"/>
          </a:xfrm>
          <a:prstGeom prst="straightConnector1">
            <a:avLst/>
          </a:prstGeom>
          <a:noFill/>
          <a:ln cap="flat" cmpd="sng" w="19050">
            <a:solidFill>
              <a:schemeClr val="lt1"/>
            </a:solidFill>
            <a:prstDash val="solid"/>
            <a:round/>
            <a:headEnd len="med" w="med" type="oval"/>
            <a:tailEnd len="med" w="med" type="oval"/>
          </a:ln>
        </p:spPr>
      </p:cxnSp>
      <p:cxnSp>
        <p:nvCxnSpPr>
          <p:cNvPr id="636" name="Google Shape;636;p62"/>
          <p:cNvCxnSpPr>
            <a:stCxn id="630" idx="1"/>
            <a:endCxn id="633" idx="3"/>
          </p:cNvCxnSpPr>
          <p:nvPr/>
        </p:nvCxnSpPr>
        <p:spPr>
          <a:xfrm>
            <a:off x="5840645" y="2911390"/>
            <a:ext cx="776700" cy="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63"/>
          <p:cNvPicPr preferRelativeResize="0"/>
          <p:nvPr/>
        </p:nvPicPr>
        <p:blipFill>
          <a:blip r:embed="rId3">
            <a:alphaModFix/>
          </a:blip>
          <a:stretch>
            <a:fillRect/>
          </a:stretch>
        </p:blipFill>
        <p:spPr>
          <a:xfrm>
            <a:off x="1441961" y="1694621"/>
            <a:ext cx="892485" cy="892500"/>
          </a:xfrm>
          <a:prstGeom prst="rect">
            <a:avLst/>
          </a:prstGeom>
          <a:noFill/>
          <a:ln>
            <a:noFill/>
          </a:ln>
        </p:spPr>
      </p:pic>
      <p:pic>
        <p:nvPicPr>
          <p:cNvPr id="642" name="Google Shape;642;p63"/>
          <p:cNvPicPr preferRelativeResize="0"/>
          <p:nvPr/>
        </p:nvPicPr>
        <p:blipFill>
          <a:blip r:embed="rId3">
            <a:alphaModFix/>
          </a:blip>
          <a:stretch>
            <a:fillRect/>
          </a:stretch>
        </p:blipFill>
        <p:spPr>
          <a:xfrm>
            <a:off x="4125761" y="1694621"/>
            <a:ext cx="892485" cy="892500"/>
          </a:xfrm>
          <a:prstGeom prst="rect">
            <a:avLst/>
          </a:prstGeom>
          <a:noFill/>
          <a:ln>
            <a:noFill/>
          </a:ln>
        </p:spPr>
      </p:pic>
      <p:pic>
        <p:nvPicPr>
          <p:cNvPr id="643" name="Google Shape;643;p63"/>
          <p:cNvPicPr preferRelativeResize="0"/>
          <p:nvPr/>
        </p:nvPicPr>
        <p:blipFill>
          <a:blip r:embed="rId3">
            <a:alphaModFix/>
          </a:blip>
          <a:stretch>
            <a:fillRect/>
          </a:stretch>
        </p:blipFill>
        <p:spPr>
          <a:xfrm>
            <a:off x="6809561" y="1694621"/>
            <a:ext cx="892485" cy="892500"/>
          </a:xfrm>
          <a:prstGeom prst="rect">
            <a:avLst/>
          </a:prstGeom>
          <a:noFill/>
          <a:ln>
            <a:noFill/>
          </a:ln>
        </p:spPr>
      </p:pic>
      <p:grpSp>
        <p:nvGrpSpPr>
          <p:cNvPr id="644" name="Google Shape;644;p63"/>
          <p:cNvGrpSpPr/>
          <p:nvPr/>
        </p:nvGrpSpPr>
        <p:grpSpPr>
          <a:xfrm>
            <a:off x="4414664" y="1961384"/>
            <a:ext cx="314662" cy="358971"/>
            <a:chOff x="-57940525" y="3590375"/>
            <a:chExt cx="279625" cy="319000"/>
          </a:xfrm>
        </p:grpSpPr>
        <p:sp>
          <p:nvSpPr>
            <p:cNvPr id="645" name="Google Shape;645;p6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63"/>
          <p:cNvGrpSpPr/>
          <p:nvPr/>
        </p:nvGrpSpPr>
        <p:grpSpPr>
          <a:xfrm>
            <a:off x="1708702" y="1961355"/>
            <a:ext cx="358999" cy="358999"/>
            <a:chOff x="-55988800" y="3982600"/>
            <a:chExt cx="319025" cy="319025"/>
          </a:xfrm>
        </p:grpSpPr>
        <p:sp>
          <p:nvSpPr>
            <p:cNvPr id="651" name="Google Shape;651;p6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63"/>
          <p:cNvGrpSpPr/>
          <p:nvPr/>
        </p:nvGrpSpPr>
        <p:grpSpPr>
          <a:xfrm>
            <a:off x="7076312" y="1961239"/>
            <a:ext cx="358999" cy="359252"/>
            <a:chOff x="-55595775" y="3982375"/>
            <a:chExt cx="319025" cy="319250"/>
          </a:xfrm>
        </p:grpSpPr>
        <p:sp>
          <p:nvSpPr>
            <p:cNvPr id="657" name="Google Shape;657;p6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63"/>
          <p:cNvSpPr txBox="1"/>
          <p:nvPr>
            <p:ph type="title"/>
          </p:nvPr>
        </p:nvSpPr>
        <p:spPr>
          <a:xfrm>
            <a:off x="720000" y="2713542"/>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Jane Thorne</a:t>
            </a:r>
            <a:endParaRPr/>
          </a:p>
        </p:txBody>
      </p:sp>
      <p:sp>
        <p:nvSpPr>
          <p:cNvPr id="664" name="Google Shape;664;p63"/>
          <p:cNvSpPr txBox="1"/>
          <p:nvPr>
            <p:ph idx="1" type="subTitle"/>
          </p:nvPr>
        </p:nvSpPr>
        <p:spPr>
          <a:xfrm>
            <a:off x="831150" y="3230625"/>
            <a:ext cx="2114100" cy="9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very cold place. The planet is full of iron oxide dust”</a:t>
            </a:r>
            <a:endParaRPr/>
          </a:p>
        </p:txBody>
      </p:sp>
      <p:sp>
        <p:nvSpPr>
          <p:cNvPr id="665" name="Google Shape;665;p63"/>
          <p:cNvSpPr txBox="1"/>
          <p:nvPr>
            <p:ph idx="2" type="title"/>
          </p:nvPr>
        </p:nvSpPr>
        <p:spPr>
          <a:xfrm>
            <a:off x="3403800" y="2713542"/>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James Jones</a:t>
            </a:r>
            <a:endParaRPr/>
          </a:p>
        </p:txBody>
      </p:sp>
      <p:sp>
        <p:nvSpPr>
          <p:cNvPr id="666" name="Google Shape;666;p63"/>
          <p:cNvSpPr txBox="1"/>
          <p:nvPr>
            <p:ph idx="3" type="subTitle"/>
          </p:nvPr>
        </p:nvSpPr>
        <p:spPr>
          <a:xfrm>
            <a:off x="3514950" y="3230625"/>
            <a:ext cx="2114100" cy="9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667" name="Google Shape;667;p63"/>
          <p:cNvSpPr txBox="1"/>
          <p:nvPr>
            <p:ph idx="4" type="title"/>
          </p:nvPr>
        </p:nvSpPr>
        <p:spPr>
          <a:xfrm>
            <a:off x="6087600" y="2713542"/>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Laura Reid</a:t>
            </a:r>
            <a:endParaRPr/>
          </a:p>
        </p:txBody>
      </p:sp>
      <p:sp>
        <p:nvSpPr>
          <p:cNvPr id="668" name="Google Shape;668;p63"/>
          <p:cNvSpPr txBox="1"/>
          <p:nvPr>
            <p:ph idx="5" type="subTitle"/>
          </p:nvPr>
        </p:nvSpPr>
        <p:spPr>
          <a:xfrm>
            <a:off x="6198750" y="3230625"/>
            <a:ext cx="2114100" cy="94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669" name="Google Shape;669;p63"/>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Customers </a:t>
            </a:r>
            <a:r>
              <a:rPr lang="en">
                <a:latin typeface="MuseoModerno ExtraBold"/>
                <a:ea typeface="MuseoModerno ExtraBold"/>
                <a:cs typeface="MuseoModerno ExtraBold"/>
                <a:sym typeface="MuseoModerno ExtraBold"/>
              </a:rPr>
              <a:t>testimonials</a:t>
            </a:r>
            <a:endParaRPr>
              <a:latin typeface="MuseoModerno ExtraBold"/>
              <a:ea typeface="MuseoModerno ExtraBold"/>
              <a:cs typeface="MuseoModerno ExtraBold"/>
              <a:sym typeface="MuseoModerno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4"/>
          <p:cNvSpPr txBox="1"/>
          <p:nvPr>
            <p:ph type="title"/>
          </p:nvPr>
        </p:nvSpPr>
        <p:spPr>
          <a:xfrm>
            <a:off x="901887" y="1389623"/>
            <a:ext cx="1980000" cy="2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75" name="Google Shape;675;p64"/>
          <p:cNvSpPr txBox="1"/>
          <p:nvPr>
            <p:ph idx="1" type="subTitle"/>
          </p:nvPr>
        </p:nvSpPr>
        <p:spPr>
          <a:xfrm>
            <a:off x="901875" y="1770375"/>
            <a:ext cx="1980000" cy="94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really hot there</a:t>
            </a:r>
            <a:endParaRPr/>
          </a:p>
        </p:txBody>
      </p:sp>
      <p:sp>
        <p:nvSpPr>
          <p:cNvPr id="676" name="Google Shape;676;p64"/>
          <p:cNvSpPr txBox="1"/>
          <p:nvPr>
            <p:ph idx="2" type="title"/>
          </p:nvPr>
        </p:nvSpPr>
        <p:spPr>
          <a:xfrm>
            <a:off x="6192484" y="1389023"/>
            <a:ext cx="1980000" cy="28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77" name="Google Shape;677;p64"/>
          <p:cNvSpPr txBox="1"/>
          <p:nvPr>
            <p:ph idx="3" type="subTitle"/>
          </p:nvPr>
        </p:nvSpPr>
        <p:spPr>
          <a:xfrm>
            <a:off x="3547172" y="1770375"/>
            <a:ext cx="19800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not hot</a:t>
            </a:r>
            <a:endParaRPr/>
          </a:p>
        </p:txBody>
      </p:sp>
      <p:sp>
        <p:nvSpPr>
          <p:cNvPr id="678" name="Google Shape;678;p64"/>
          <p:cNvSpPr txBox="1"/>
          <p:nvPr>
            <p:ph idx="4" type="title"/>
          </p:nvPr>
        </p:nvSpPr>
        <p:spPr>
          <a:xfrm>
            <a:off x="3547176" y="1389623"/>
            <a:ext cx="1980000" cy="2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79" name="Google Shape;679;p64"/>
          <p:cNvSpPr txBox="1"/>
          <p:nvPr>
            <p:ph idx="5" type="subTitle"/>
          </p:nvPr>
        </p:nvSpPr>
        <p:spPr>
          <a:xfrm>
            <a:off x="6192476" y="1770375"/>
            <a:ext cx="1980000" cy="94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sp>
        <p:nvSpPr>
          <p:cNvPr id="680" name="Google Shape;680;p64"/>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Awards</a:t>
            </a:r>
            <a:endParaRPr>
              <a:latin typeface="MuseoModerno ExtraBold"/>
              <a:ea typeface="MuseoModerno ExtraBold"/>
              <a:cs typeface="MuseoModerno ExtraBold"/>
              <a:sym typeface="MuseoModerno ExtraBold"/>
            </a:endParaRPr>
          </a:p>
        </p:txBody>
      </p:sp>
      <p:sp>
        <p:nvSpPr>
          <p:cNvPr id="681" name="Google Shape;681;p64"/>
          <p:cNvSpPr txBox="1"/>
          <p:nvPr>
            <p:ph idx="7" type="title"/>
          </p:nvPr>
        </p:nvSpPr>
        <p:spPr>
          <a:xfrm>
            <a:off x="2224537" y="2958373"/>
            <a:ext cx="1980000" cy="2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682" name="Google Shape;682;p64"/>
          <p:cNvSpPr txBox="1"/>
          <p:nvPr>
            <p:ph idx="8" type="subTitle"/>
          </p:nvPr>
        </p:nvSpPr>
        <p:spPr>
          <a:xfrm>
            <a:off x="2224525" y="3339125"/>
            <a:ext cx="1980000" cy="9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mostly composed of hydrogen and helium</a:t>
            </a:r>
            <a:endParaRPr/>
          </a:p>
        </p:txBody>
      </p:sp>
      <p:sp>
        <p:nvSpPr>
          <p:cNvPr id="683" name="Google Shape;683;p64"/>
          <p:cNvSpPr txBox="1"/>
          <p:nvPr>
            <p:ph idx="9" type="subTitle"/>
          </p:nvPr>
        </p:nvSpPr>
        <p:spPr>
          <a:xfrm>
            <a:off x="4869824" y="3339125"/>
            <a:ext cx="1980000" cy="9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684" name="Google Shape;684;p64"/>
          <p:cNvSpPr txBox="1"/>
          <p:nvPr>
            <p:ph idx="13" type="title"/>
          </p:nvPr>
        </p:nvSpPr>
        <p:spPr>
          <a:xfrm>
            <a:off x="4869826" y="2958373"/>
            <a:ext cx="1980000" cy="2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5"/>
          <p:cNvSpPr txBox="1"/>
          <p:nvPr>
            <p:ph type="title"/>
          </p:nvPr>
        </p:nvSpPr>
        <p:spPr>
          <a:xfrm>
            <a:off x="720000" y="2865942"/>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Curtis Stone</a:t>
            </a:r>
            <a:endParaRPr/>
          </a:p>
        </p:txBody>
      </p:sp>
      <p:sp>
        <p:nvSpPr>
          <p:cNvPr id="690" name="Google Shape;690;p65"/>
          <p:cNvSpPr txBox="1"/>
          <p:nvPr>
            <p:ph idx="1" type="subTitle"/>
          </p:nvPr>
        </p:nvSpPr>
        <p:spPr>
          <a:xfrm>
            <a:off x="831150" y="3383025"/>
            <a:ext cx="21141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691" name="Google Shape;691;p65"/>
          <p:cNvSpPr txBox="1"/>
          <p:nvPr>
            <p:ph idx="2" type="title"/>
          </p:nvPr>
        </p:nvSpPr>
        <p:spPr>
          <a:xfrm>
            <a:off x="3403800" y="2865942"/>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Lena Stewart</a:t>
            </a:r>
            <a:endParaRPr/>
          </a:p>
        </p:txBody>
      </p:sp>
      <p:sp>
        <p:nvSpPr>
          <p:cNvPr id="692" name="Google Shape;692;p65"/>
          <p:cNvSpPr txBox="1"/>
          <p:nvPr>
            <p:ph idx="5" type="subTitle"/>
          </p:nvPr>
        </p:nvSpPr>
        <p:spPr>
          <a:xfrm>
            <a:off x="3514950" y="3383025"/>
            <a:ext cx="21141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693" name="Google Shape;693;p65"/>
          <p:cNvSpPr txBox="1"/>
          <p:nvPr>
            <p:ph idx="3" type="title"/>
          </p:nvPr>
        </p:nvSpPr>
        <p:spPr>
          <a:xfrm>
            <a:off x="6087600" y="2865942"/>
            <a:ext cx="2336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Shaun Moyes</a:t>
            </a:r>
            <a:endParaRPr/>
          </a:p>
        </p:txBody>
      </p:sp>
      <p:sp>
        <p:nvSpPr>
          <p:cNvPr id="694" name="Google Shape;694;p65"/>
          <p:cNvSpPr txBox="1"/>
          <p:nvPr>
            <p:ph idx="6" type="subTitle"/>
          </p:nvPr>
        </p:nvSpPr>
        <p:spPr>
          <a:xfrm>
            <a:off x="6198750" y="3383025"/>
            <a:ext cx="21141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695" name="Google Shape;695;p65"/>
          <p:cNvSpPr txBox="1"/>
          <p:nvPr>
            <p:ph idx="4"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ExtraBold"/>
                <a:ea typeface="MuseoModerno ExtraBold"/>
                <a:cs typeface="MuseoModerno ExtraBold"/>
                <a:sym typeface="MuseoModerno ExtraBold"/>
              </a:rPr>
              <a:t>team</a:t>
            </a:r>
            <a:endParaRPr>
              <a:latin typeface="MuseoModerno ExtraBold"/>
              <a:ea typeface="MuseoModerno ExtraBold"/>
              <a:cs typeface="MuseoModerno ExtraBold"/>
              <a:sym typeface="MuseoModerno ExtraBold"/>
            </a:endParaRPr>
          </a:p>
        </p:txBody>
      </p:sp>
      <p:pic>
        <p:nvPicPr>
          <p:cNvPr id="696" name="Google Shape;696;p65"/>
          <p:cNvPicPr preferRelativeResize="0"/>
          <p:nvPr/>
        </p:nvPicPr>
        <p:blipFill rotWithShape="1">
          <a:blip r:embed="rId3">
            <a:alphaModFix/>
          </a:blip>
          <a:srcRect b="25048" l="16771" r="14659" t="0"/>
          <a:stretch/>
        </p:blipFill>
        <p:spPr>
          <a:xfrm>
            <a:off x="3981625" y="1375858"/>
            <a:ext cx="1180800" cy="1290900"/>
          </a:xfrm>
          <a:prstGeom prst="ellipse">
            <a:avLst/>
          </a:prstGeom>
          <a:noFill/>
          <a:ln>
            <a:noFill/>
          </a:ln>
        </p:spPr>
      </p:pic>
      <p:pic>
        <p:nvPicPr>
          <p:cNvPr id="697" name="Google Shape;697;p65"/>
          <p:cNvPicPr preferRelativeResize="0"/>
          <p:nvPr/>
        </p:nvPicPr>
        <p:blipFill rotWithShape="1">
          <a:blip r:embed="rId4">
            <a:alphaModFix/>
          </a:blip>
          <a:srcRect b="29168" l="39343" r="17407" t="0"/>
          <a:stretch/>
        </p:blipFill>
        <p:spPr>
          <a:xfrm>
            <a:off x="6632475" y="1375883"/>
            <a:ext cx="1180800" cy="1290600"/>
          </a:xfrm>
          <a:prstGeom prst="ellipse">
            <a:avLst/>
          </a:prstGeom>
          <a:noFill/>
          <a:ln>
            <a:noFill/>
          </a:ln>
        </p:spPr>
      </p:pic>
      <p:pic>
        <p:nvPicPr>
          <p:cNvPr id="698" name="Google Shape;698;p65"/>
          <p:cNvPicPr preferRelativeResize="0"/>
          <p:nvPr/>
        </p:nvPicPr>
        <p:blipFill rotWithShape="1">
          <a:blip r:embed="rId5">
            <a:alphaModFix/>
          </a:blip>
          <a:srcRect b="-20" l="0" r="48533" t="0"/>
          <a:stretch/>
        </p:blipFill>
        <p:spPr>
          <a:xfrm>
            <a:off x="1297825" y="1375883"/>
            <a:ext cx="1180800" cy="1290900"/>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6"/>
          <p:cNvSpPr txBox="1"/>
          <p:nvPr>
            <p:ph idx="1" type="subTitle"/>
          </p:nvPr>
        </p:nvSpPr>
        <p:spPr>
          <a:xfrm>
            <a:off x="2554800" y="4203362"/>
            <a:ext cx="4034400" cy="239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Please keep this slide for </a:t>
            </a:r>
            <a:r>
              <a:rPr lang="en"/>
              <a:t>attribution</a:t>
            </a:r>
            <a:endParaRPr/>
          </a:p>
        </p:txBody>
      </p:sp>
      <p:sp>
        <p:nvSpPr>
          <p:cNvPr id="704" name="Google Shape;704;p66"/>
          <p:cNvSpPr txBox="1"/>
          <p:nvPr>
            <p:ph idx="2" type="subTitle"/>
          </p:nvPr>
        </p:nvSpPr>
        <p:spPr>
          <a:xfrm>
            <a:off x="2851500" y="2349237"/>
            <a:ext cx="3441000" cy="9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Does anyone have any questions?</a:t>
            </a:r>
            <a:endParaRPr/>
          </a:p>
          <a:p>
            <a:pPr indent="0" lvl="0" marL="0" rtl="0" algn="ctr">
              <a:spcBef>
                <a:spcPts val="0"/>
              </a:spcBef>
              <a:spcAft>
                <a:spcPts val="0"/>
              </a:spcAft>
              <a:buClr>
                <a:schemeClr val="lt1"/>
              </a:buClr>
              <a:buSzPts val="1100"/>
              <a:buFont typeface="Arial"/>
              <a:buNone/>
            </a:pPr>
            <a:r>
              <a:rPr lang="en"/>
              <a:t>addyouremail@freepik.com</a:t>
            </a:r>
            <a:endParaRPr/>
          </a:p>
          <a:p>
            <a:pPr indent="0" lvl="0" marL="0" rtl="0" algn="ctr">
              <a:spcBef>
                <a:spcPts val="0"/>
              </a:spcBef>
              <a:spcAft>
                <a:spcPts val="0"/>
              </a:spcAft>
              <a:buClr>
                <a:schemeClr val="lt1"/>
              </a:buClr>
              <a:buSzPts val="1100"/>
              <a:buFont typeface="Arial"/>
              <a:buNone/>
            </a:pPr>
            <a:r>
              <a:rPr lang="en"/>
              <a:t>+91  620 421 838</a:t>
            </a:r>
            <a:endParaRPr/>
          </a:p>
          <a:p>
            <a:pPr indent="0" lvl="0" marL="0" rtl="0" algn="ctr">
              <a:spcBef>
                <a:spcPts val="0"/>
              </a:spcBef>
              <a:spcAft>
                <a:spcPts val="0"/>
              </a:spcAft>
              <a:buClr>
                <a:srgbClr val="232323"/>
              </a:buClr>
              <a:buSzPts val="1100"/>
              <a:buFont typeface="Arial"/>
              <a:buNone/>
            </a:pPr>
            <a:r>
              <a:rPr lang="en"/>
              <a:t>yourcompany.com</a:t>
            </a:r>
            <a:endParaRPr/>
          </a:p>
        </p:txBody>
      </p:sp>
      <p:sp>
        <p:nvSpPr>
          <p:cNvPr id="705" name="Google Shape;705;p66"/>
          <p:cNvSpPr txBox="1"/>
          <p:nvPr>
            <p:ph type="title"/>
          </p:nvPr>
        </p:nvSpPr>
        <p:spPr>
          <a:xfrm>
            <a:off x="1475700" y="471838"/>
            <a:ext cx="6192600" cy="15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seoModerno ExtraBold"/>
                <a:ea typeface="MuseoModerno ExtraBold"/>
                <a:cs typeface="MuseoModerno ExtraBold"/>
                <a:sym typeface="MuseoModerno ExtraBold"/>
              </a:rPr>
              <a:t>T</a:t>
            </a:r>
            <a:r>
              <a:rPr lang="en">
                <a:latin typeface="MuseoModerno ExtraBold"/>
                <a:ea typeface="MuseoModerno ExtraBold"/>
                <a:cs typeface="MuseoModerno ExtraBold"/>
                <a:sym typeface="MuseoModerno ExtraBold"/>
              </a:rPr>
              <a:t>hanks!</a:t>
            </a:r>
            <a:endParaRPr>
              <a:latin typeface="MuseoModerno ExtraBold"/>
              <a:ea typeface="MuseoModerno ExtraBold"/>
              <a:cs typeface="MuseoModerno ExtraBold"/>
              <a:sym typeface="MuseoModerno ExtraBold"/>
            </a:endParaRPr>
          </a:p>
        </p:txBody>
      </p:sp>
      <p:grpSp>
        <p:nvGrpSpPr>
          <p:cNvPr id="706" name="Google Shape;706;p66"/>
          <p:cNvGrpSpPr/>
          <p:nvPr/>
        </p:nvGrpSpPr>
        <p:grpSpPr>
          <a:xfrm>
            <a:off x="4908579" y="1878169"/>
            <a:ext cx="388966" cy="388966"/>
            <a:chOff x="1190625" y="238125"/>
            <a:chExt cx="5235075" cy="5235075"/>
          </a:xfrm>
        </p:grpSpPr>
        <p:sp>
          <p:nvSpPr>
            <p:cNvPr id="707" name="Google Shape;707;p6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66"/>
          <p:cNvGrpSpPr/>
          <p:nvPr/>
        </p:nvGrpSpPr>
        <p:grpSpPr>
          <a:xfrm>
            <a:off x="3846458" y="1878822"/>
            <a:ext cx="387681" cy="387661"/>
            <a:chOff x="266768" y="1721375"/>
            <a:chExt cx="397907" cy="397887"/>
          </a:xfrm>
        </p:grpSpPr>
        <p:sp>
          <p:nvSpPr>
            <p:cNvPr id="710" name="Google Shape;710;p6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66"/>
          <p:cNvGrpSpPr/>
          <p:nvPr/>
        </p:nvGrpSpPr>
        <p:grpSpPr>
          <a:xfrm>
            <a:off x="4377539" y="1878822"/>
            <a:ext cx="387641" cy="387661"/>
            <a:chOff x="864491" y="1723250"/>
            <a:chExt cx="397866" cy="397887"/>
          </a:xfrm>
        </p:grpSpPr>
        <p:sp>
          <p:nvSpPr>
            <p:cNvPr id="713" name="Google Shape;713;p6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7"/>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latin typeface="MuseoModerno ExtraBold"/>
                <a:ea typeface="MuseoModerno ExtraBold"/>
                <a:cs typeface="MuseoModerno ExtraBold"/>
                <a:sym typeface="MuseoModerno ExtraBold"/>
              </a:rPr>
              <a:t>resources</a:t>
            </a:r>
            <a:endParaRPr/>
          </a:p>
        </p:txBody>
      </p:sp>
      <p:pic>
        <p:nvPicPr>
          <p:cNvPr id="721" name="Google Shape;721;p67"/>
          <p:cNvPicPr preferRelativeResize="0"/>
          <p:nvPr/>
        </p:nvPicPr>
        <p:blipFill>
          <a:blip r:embed="rId3">
            <a:alphaModFix/>
          </a:blip>
          <a:stretch>
            <a:fillRect/>
          </a:stretch>
        </p:blipFill>
        <p:spPr>
          <a:xfrm>
            <a:off x="2376099" y="3276700"/>
            <a:ext cx="1315052" cy="1314399"/>
          </a:xfrm>
          <a:prstGeom prst="rect">
            <a:avLst/>
          </a:prstGeom>
          <a:noFill/>
          <a:ln>
            <a:noFill/>
          </a:ln>
        </p:spPr>
      </p:pic>
      <p:pic>
        <p:nvPicPr>
          <p:cNvPr id="722" name="Google Shape;722;p67"/>
          <p:cNvPicPr preferRelativeResize="0"/>
          <p:nvPr/>
        </p:nvPicPr>
        <p:blipFill>
          <a:blip r:embed="rId4">
            <a:alphaModFix/>
          </a:blip>
          <a:stretch>
            <a:fillRect/>
          </a:stretch>
        </p:blipFill>
        <p:spPr>
          <a:xfrm>
            <a:off x="3691162" y="1437821"/>
            <a:ext cx="2168700" cy="2931681"/>
          </a:xfrm>
          <a:prstGeom prst="rect">
            <a:avLst/>
          </a:prstGeom>
          <a:noFill/>
          <a:ln>
            <a:noFill/>
          </a:ln>
        </p:spPr>
      </p:pic>
      <p:pic>
        <p:nvPicPr>
          <p:cNvPr id="723" name="Google Shape;723;p67"/>
          <p:cNvPicPr preferRelativeResize="0"/>
          <p:nvPr/>
        </p:nvPicPr>
        <p:blipFill>
          <a:blip r:embed="rId5">
            <a:alphaModFix/>
          </a:blip>
          <a:stretch>
            <a:fillRect/>
          </a:stretch>
        </p:blipFill>
        <p:spPr>
          <a:xfrm rot="-8720590">
            <a:off x="7335351" y="1592202"/>
            <a:ext cx="789224" cy="789224"/>
          </a:xfrm>
          <a:prstGeom prst="rect">
            <a:avLst/>
          </a:prstGeom>
          <a:noFill/>
          <a:ln>
            <a:noFill/>
          </a:ln>
        </p:spPr>
      </p:pic>
      <p:pic>
        <p:nvPicPr>
          <p:cNvPr id="724" name="Google Shape;724;p67"/>
          <p:cNvPicPr preferRelativeResize="0"/>
          <p:nvPr/>
        </p:nvPicPr>
        <p:blipFill>
          <a:blip r:embed="rId6">
            <a:alphaModFix/>
          </a:blip>
          <a:stretch>
            <a:fillRect/>
          </a:stretch>
        </p:blipFill>
        <p:spPr>
          <a:xfrm rot="5400000">
            <a:off x="7438597" y="3276700"/>
            <a:ext cx="944199" cy="944199"/>
          </a:xfrm>
          <a:prstGeom prst="rect">
            <a:avLst/>
          </a:prstGeom>
          <a:noFill/>
          <a:ln>
            <a:noFill/>
          </a:ln>
        </p:spPr>
      </p:pic>
      <p:pic>
        <p:nvPicPr>
          <p:cNvPr id="725" name="Google Shape;725;p67"/>
          <p:cNvPicPr preferRelativeResize="0"/>
          <p:nvPr/>
        </p:nvPicPr>
        <p:blipFill>
          <a:blip r:embed="rId7">
            <a:alphaModFix/>
          </a:blip>
          <a:stretch>
            <a:fillRect/>
          </a:stretch>
        </p:blipFill>
        <p:spPr>
          <a:xfrm>
            <a:off x="2729889" y="1911807"/>
            <a:ext cx="699901" cy="7005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1"/>
          <p:cNvPicPr preferRelativeResize="0"/>
          <p:nvPr/>
        </p:nvPicPr>
        <p:blipFill>
          <a:blip r:embed="rId3">
            <a:alphaModFix/>
          </a:blip>
          <a:stretch>
            <a:fillRect/>
          </a:stretch>
        </p:blipFill>
        <p:spPr>
          <a:xfrm rot="-1224464">
            <a:off x="925927" y="1538048"/>
            <a:ext cx="1064421" cy="1124103"/>
          </a:xfrm>
          <a:prstGeom prst="rect">
            <a:avLst/>
          </a:prstGeom>
          <a:noFill/>
          <a:ln>
            <a:noFill/>
          </a:ln>
        </p:spPr>
      </p:pic>
      <p:pic>
        <p:nvPicPr>
          <p:cNvPr id="278" name="Google Shape;278;p41"/>
          <p:cNvPicPr preferRelativeResize="0"/>
          <p:nvPr/>
        </p:nvPicPr>
        <p:blipFill>
          <a:blip r:embed="rId3">
            <a:alphaModFix/>
          </a:blip>
          <a:stretch>
            <a:fillRect/>
          </a:stretch>
        </p:blipFill>
        <p:spPr>
          <a:xfrm rot="-1224464">
            <a:off x="4634465" y="3062473"/>
            <a:ext cx="1064421" cy="1124103"/>
          </a:xfrm>
          <a:prstGeom prst="rect">
            <a:avLst/>
          </a:prstGeom>
          <a:noFill/>
          <a:ln>
            <a:noFill/>
          </a:ln>
        </p:spPr>
      </p:pic>
      <p:pic>
        <p:nvPicPr>
          <p:cNvPr id="279" name="Google Shape;279;p41"/>
          <p:cNvPicPr preferRelativeResize="0"/>
          <p:nvPr/>
        </p:nvPicPr>
        <p:blipFill>
          <a:blip r:embed="rId4">
            <a:alphaModFix/>
          </a:blip>
          <a:stretch>
            <a:fillRect/>
          </a:stretch>
        </p:blipFill>
        <p:spPr>
          <a:xfrm>
            <a:off x="4759742" y="1651746"/>
            <a:ext cx="892485" cy="892500"/>
          </a:xfrm>
          <a:prstGeom prst="rect">
            <a:avLst/>
          </a:prstGeom>
          <a:noFill/>
          <a:ln>
            <a:noFill/>
          </a:ln>
        </p:spPr>
      </p:pic>
      <p:pic>
        <p:nvPicPr>
          <p:cNvPr id="280" name="Google Shape;280;p41"/>
          <p:cNvPicPr preferRelativeResize="0"/>
          <p:nvPr/>
        </p:nvPicPr>
        <p:blipFill>
          <a:blip r:embed="rId4">
            <a:alphaModFix/>
          </a:blip>
          <a:stretch>
            <a:fillRect/>
          </a:stretch>
        </p:blipFill>
        <p:spPr>
          <a:xfrm>
            <a:off x="1011898" y="3182471"/>
            <a:ext cx="892485" cy="892500"/>
          </a:xfrm>
          <a:prstGeom prst="rect">
            <a:avLst/>
          </a:prstGeom>
          <a:noFill/>
          <a:ln>
            <a:noFill/>
          </a:ln>
        </p:spPr>
      </p:pic>
      <p:sp>
        <p:nvSpPr>
          <p:cNvPr id="281" name="Google Shape;281;p4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a:ea typeface="MuseoModerno"/>
                <a:cs typeface="MuseoModerno"/>
                <a:sym typeface="MuseoModerno"/>
              </a:rPr>
              <a:t>Table</a:t>
            </a:r>
            <a:r>
              <a:rPr lang="en"/>
              <a:t> </a:t>
            </a:r>
            <a:r>
              <a:rPr lang="en"/>
              <a:t>of </a:t>
            </a:r>
            <a:r>
              <a:rPr lang="en">
                <a:latin typeface="MuseoModerno ExtraBold"/>
                <a:ea typeface="MuseoModerno ExtraBold"/>
                <a:cs typeface="MuseoModerno ExtraBold"/>
                <a:sym typeface="MuseoModerno ExtraBold"/>
              </a:rPr>
              <a:t>contents</a:t>
            </a:r>
            <a:endParaRPr>
              <a:latin typeface="MuseoModerno ExtraBold"/>
              <a:ea typeface="MuseoModerno ExtraBold"/>
              <a:cs typeface="MuseoModerno ExtraBold"/>
              <a:sym typeface="MuseoModerno ExtraBold"/>
            </a:endParaRPr>
          </a:p>
        </p:txBody>
      </p:sp>
      <p:sp>
        <p:nvSpPr>
          <p:cNvPr id="282" name="Google Shape;282;p41"/>
          <p:cNvSpPr txBox="1"/>
          <p:nvPr>
            <p:ph idx="2" type="title"/>
          </p:nvPr>
        </p:nvSpPr>
        <p:spPr>
          <a:xfrm>
            <a:off x="853509" y="1653856"/>
            <a:ext cx="11892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3" name="Google Shape;283;p41"/>
          <p:cNvSpPr txBox="1"/>
          <p:nvPr>
            <p:ph idx="3" type="title"/>
          </p:nvPr>
        </p:nvSpPr>
        <p:spPr>
          <a:xfrm>
            <a:off x="2119075" y="1537200"/>
            <a:ext cx="23556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b="1" lang="en"/>
              <a:t>company</a:t>
            </a:r>
            <a:endParaRPr b="1"/>
          </a:p>
        </p:txBody>
      </p:sp>
      <p:sp>
        <p:nvSpPr>
          <p:cNvPr id="284" name="Google Shape;284;p41"/>
          <p:cNvSpPr txBox="1"/>
          <p:nvPr>
            <p:ph idx="1" type="subTitle"/>
          </p:nvPr>
        </p:nvSpPr>
        <p:spPr>
          <a:xfrm>
            <a:off x="2119075" y="2018050"/>
            <a:ext cx="22164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this section</a:t>
            </a:r>
            <a:endParaRPr/>
          </a:p>
        </p:txBody>
      </p:sp>
      <p:sp>
        <p:nvSpPr>
          <p:cNvPr id="285" name="Google Shape;285;p41"/>
          <p:cNvSpPr txBox="1"/>
          <p:nvPr>
            <p:ph idx="4" type="title"/>
          </p:nvPr>
        </p:nvSpPr>
        <p:spPr>
          <a:xfrm>
            <a:off x="5858750" y="1537200"/>
            <a:ext cx="23556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b="1" lang="en"/>
              <a:t>services</a:t>
            </a:r>
            <a:endParaRPr b="1"/>
          </a:p>
        </p:txBody>
      </p:sp>
      <p:sp>
        <p:nvSpPr>
          <p:cNvPr id="286" name="Google Shape;286;p41"/>
          <p:cNvSpPr txBox="1"/>
          <p:nvPr>
            <p:ph idx="5" type="subTitle"/>
          </p:nvPr>
        </p:nvSpPr>
        <p:spPr>
          <a:xfrm>
            <a:off x="5858750" y="2018050"/>
            <a:ext cx="22164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this section</a:t>
            </a:r>
            <a:endParaRPr/>
          </a:p>
        </p:txBody>
      </p:sp>
      <p:sp>
        <p:nvSpPr>
          <p:cNvPr id="287" name="Google Shape;287;p41"/>
          <p:cNvSpPr txBox="1"/>
          <p:nvPr>
            <p:ph idx="6" type="title"/>
          </p:nvPr>
        </p:nvSpPr>
        <p:spPr>
          <a:xfrm>
            <a:off x="2119050" y="3061625"/>
            <a:ext cx="23556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b="1" lang="en"/>
              <a:t>clients</a:t>
            </a:r>
            <a:endParaRPr b="1"/>
          </a:p>
        </p:txBody>
      </p:sp>
      <p:sp>
        <p:nvSpPr>
          <p:cNvPr id="288" name="Google Shape;288;p41"/>
          <p:cNvSpPr txBox="1"/>
          <p:nvPr>
            <p:ph idx="7" type="subTitle"/>
          </p:nvPr>
        </p:nvSpPr>
        <p:spPr>
          <a:xfrm>
            <a:off x="2119050" y="3542400"/>
            <a:ext cx="22164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this section</a:t>
            </a:r>
            <a:endParaRPr/>
          </a:p>
        </p:txBody>
      </p:sp>
      <p:sp>
        <p:nvSpPr>
          <p:cNvPr id="289" name="Google Shape;289;p41"/>
          <p:cNvSpPr txBox="1"/>
          <p:nvPr>
            <p:ph idx="8" type="title"/>
          </p:nvPr>
        </p:nvSpPr>
        <p:spPr>
          <a:xfrm>
            <a:off x="5858725" y="3061625"/>
            <a:ext cx="2355600" cy="5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Projection</a:t>
            </a:r>
            <a:endParaRPr b="1"/>
          </a:p>
        </p:txBody>
      </p:sp>
      <p:sp>
        <p:nvSpPr>
          <p:cNvPr id="290" name="Google Shape;290;p41"/>
          <p:cNvSpPr txBox="1"/>
          <p:nvPr>
            <p:ph idx="9" type="subTitle"/>
          </p:nvPr>
        </p:nvSpPr>
        <p:spPr>
          <a:xfrm>
            <a:off x="5858725" y="3542400"/>
            <a:ext cx="2216400" cy="6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this section</a:t>
            </a:r>
            <a:endParaRPr/>
          </a:p>
        </p:txBody>
      </p:sp>
      <p:sp>
        <p:nvSpPr>
          <p:cNvPr id="291" name="Google Shape;291;p41"/>
          <p:cNvSpPr txBox="1"/>
          <p:nvPr>
            <p:ph idx="13" type="title"/>
          </p:nvPr>
        </p:nvSpPr>
        <p:spPr>
          <a:xfrm>
            <a:off x="4595450" y="1653856"/>
            <a:ext cx="11892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92" name="Google Shape;292;p41"/>
          <p:cNvSpPr txBox="1"/>
          <p:nvPr>
            <p:ph idx="14" type="title"/>
          </p:nvPr>
        </p:nvSpPr>
        <p:spPr>
          <a:xfrm>
            <a:off x="853450" y="3178281"/>
            <a:ext cx="11892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93" name="Google Shape;293;p41"/>
          <p:cNvSpPr txBox="1"/>
          <p:nvPr>
            <p:ph idx="15" type="title"/>
          </p:nvPr>
        </p:nvSpPr>
        <p:spPr>
          <a:xfrm>
            <a:off x="4595450" y="3178281"/>
            <a:ext cx="11892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8"/>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latin typeface="MuseoModerno ExtraBold"/>
                <a:ea typeface="MuseoModerno ExtraBold"/>
                <a:cs typeface="MuseoModerno ExtraBold"/>
                <a:sym typeface="MuseoModerno ExtraBold"/>
              </a:rPr>
              <a:t>resources</a:t>
            </a:r>
            <a:endParaRPr>
              <a:latin typeface="MuseoModerno ExtraBold"/>
              <a:ea typeface="MuseoModerno ExtraBold"/>
              <a:cs typeface="MuseoModerno ExtraBold"/>
              <a:sym typeface="MuseoModerno ExtraBold"/>
            </a:endParaRPr>
          </a:p>
        </p:txBody>
      </p:sp>
      <p:sp>
        <p:nvSpPr>
          <p:cNvPr id="731" name="Google Shape;731;p68"/>
          <p:cNvSpPr txBox="1"/>
          <p:nvPr/>
        </p:nvSpPr>
        <p:spPr>
          <a:xfrm>
            <a:off x="815350" y="1504457"/>
            <a:ext cx="6426300" cy="326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chemeClr val="lt1"/>
                </a:solidFill>
                <a:latin typeface="MuseoModerno Medium"/>
                <a:ea typeface="MuseoModerno Medium"/>
                <a:cs typeface="MuseoModerno Medium"/>
                <a:sym typeface="MuseoModerno Medium"/>
              </a:rPr>
              <a:t>Photos:</a:t>
            </a:r>
            <a:endParaRPr sz="2200">
              <a:solidFill>
                <a:schemeClr val="lt1"/>
              </a:solidFill>
              <a:latin typeface="MuseoModerno Medium"/>
              <a:ea typeface="MuseoModerno Medium"/>
              <a:cs typeface="MuseoModerno Medium"/>
              <a:sym typeface="MuseoModerno Medium"/>
            </a:endParaRPr>
          </a:p>
          <a:p>
            <a:pPr indent="-317500" lvl="0" marL="457200" marR="50800" rtl="0" algn="l">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3">
                  <a:extLst>
                    <a:ext uri="{A12FA001-AC4F-418D-AE19-62706E023703}">
                      <ahyp:hlinkClr val="tx"/>
                    </a:ext>
                  </a:extLst>
                </a:hlinkClick>
              </a:rPr>
              <a:t>Close up blurry researcher holding glassware</a:t>
            </a:r>
            <a:endParaRPr>
              <a:solidFill>
                <a:schemeClr val="lt1"/>
              </a:solidFill>
              <a:latin typeface="Maven Pro Medium"/>
              <a:ea typeface="Maven Pro Medium"/>
              <a:cs typeface="Maven Pro Medium"/>
              <a:sym typeface="Maven Pro Medium"/>
            </a:endParaRPr>
          </a:p>
          <a:p>
            <a:pPr indent="-317500" lvl="0" marL="457200" marR="50800" rtl="0" algn="l">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4">
                  <a:extLst>
                    <a:ext uri="{A12FA001-AC4F-418D-AE19-62706E023703}">
                      <ahyp:hlinkClr val="tx"/>
                    </a:ext>
                  </a:extLst>
                </a:hlinkClick>
              </a:rPr>
              <a:t>Front view of female researcher with safety glasses and test tube</a:t>
            </a:r>
            <a:endParaRPr>
              <a:solidFill>
                <a:schemeClr val="lt1"/>
              </a:solidFill>
              <a:latin typeface="Maven Pro Medium"/>
              <a:ea typeface="Maven Pro Medium"/>
              <a:cs typeface="Maven Pro Medium"/>
              <a:sym typeface="Maven Pro Medium"/>
            </a:endParaRPr>
          </a:p>
          <a:p>
            <a:pPr indent="-317500" lvl="0" marL="457200" marR="50800" rtl="0" algn="l">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5">
                  <a:extLst>
                    <a:ext uri="{A12FA001-AC4F-418D-AE19-62706E023703}">
                      <ahyp:hlinkClr val="tx"/>
                    </a:ext>
                  </a:extLst>
                </a:hlinkClick>
              </a:rPr>
              <a:t>Man in lab doing experiments</a:t>
            </a:r>
            <a:endParaRPr>
              <a:solidFill>
                <a:schemeClr val="lt1"/>
              </a:solidFill>
              <a:latin typeface="Maven Pro Medium"/>
              <a:ea typeface="Maven Pro Medium"/>
              <a:cs typeface="Maven Pro Medium"/>
              <a:sym typeface="Maven Pro Medium"/>
            </a:endParaRPr>
          </a:p>
          <a:p>
            <a:pPr indent="-317500" lvl="0" marL="457200" marR="50800" rtl="0" algn="l">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6">
                  <a:extLst>
                    <a:ext uri="{A12FA001-AC4F-418D-AE19-62706E023703}">
                      <ahyp:hlinkClr val="tx"/>
                    </a:ext>
                  </a:extLst>
                </a:hlinkClick>
              </a:rPr>
              <a:t>Man researcher in the laboratory</a:t>
            </a:r>
            <a:endParaRPr>
              <a:solidFill>
                <a:schemeClr val="lt1"/>
              </a:solidFill>
              <a:latin typeface="Maven Pro Medium"/>
              <a:ea typeface="Maven Pro Medium"/>
              <a:cs typeface="Maven Pro Medium"/>
              <a:sym typeface="Maven Pro Medium"/>
            </a:endParaRPr>
          </a:p>
          <a:p>
            <a:pPr indent="0" lvl="0" marL="0" rtl="0" algn="l">
              <a:lnSpc>
                <a:spcPct val="100000"/>
              </a:lnSpc>
              <a:spcBef>
                <a:spcPts val="0"/>
              </a:spcBef>
              <a:spcAft>
                <a:spcPts val="0"/>
              </a:spcAft>
              <a:buClr>
                <a:srgbClr val="000000"/>
              </a:buClr>
              <a:buSzPts val="1100"/>
              <a:buFont typeface="Arial"/>
              <a:buNone/>
            </a:pPr>
            <a:r>
              <a:rPr lang="en" sz="2200">
                <a:solidFill>
                  <a:schemeClr val="lt1"/>
                </a:solidFill>
                <a:latin typeface="MuseoModerno Medium"/>
                <a:ea typeface="MuseoModerno Medium"/>
                <a:cs typeface="MuseoModerno Medium"/>
                <a:sym typeface="MuseoModerno Medium"/>
              </a:rPr>
              <a:t>Vectors:</a:t>
            </a:r>
            <a:endParaRPr sz="2200">
              <a:solidFill>
                <a:schemeClr val="lt1"/>
              </a:solidFill>
              <a:latin typeface="MuseoModerno Medium"/>
              <a:ea typeface="MuseoModerno Medium"/>
              <a:cs typeface="MuseoModerno Medium"/>
              <a:sym typeface="MuseoModerno Medium"/>
            </a:endParaRPr>
          </a:p>
          <a:p>
            <a:pPr indent="-317500" lvl="0" marL="457200" marR="50800" rtl="0" algn="l">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7">
                  <a:extLst>
                    <a:ext uri="{A12FA001-AC4F-418D-AE19-62706E023703}">
                      <ahyp:hlinkClr val="tx"/>
                    </a:ext>
                  </a:extLst>
                </a:hlinkClick>
              </a:rPr>
              <a:t>Gradient background in futuristic style</a:t>
            </a:r>
            <a:endParaRPr>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None/>
            </a:pPr>
            <a:r>
              <a:t/>
            </a:r>
            <a:endParaRPr sz="12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None/>
            </a:pPr>
            <a:r>
              <a:t/>
            </a:r>
            <a:endParaRPr sz="1200">
              <a:solidFill>
                <a:schemeClr val="lt1"/>
              </a:solidFill>
              <a:latin typeface="Maven Pro Medium"/>
              <a:ea typeface="Maven Pro Medium"/>
              <a:cs typeface="Maven Pro Medium"/>
              <a:sym typeface="Maven Pro Medium"/>
            </a:endParaRPr>
          </a:p>
          <a:p>
            <a:pPr indent="0" lvl="0" marL="0" rtl="0" algn="l">
              <a:lnSpc>
                <a:spcPct val="100000"/>
              </a:lnSpc>
              <a:spcBef>
                <a:spcPts val="0"/>
              </a:spcBef>
              <a:spcAft>
                <a:spcPts val="0"/>
              </a:spcAft>
              <a:buNone/>
            </a:pPr>
            <a:r>
              <a:t/>
            </a:r>
            <a:endParaRPr sz="1200">
              <a:solidFill>
                <a:schemeClr val="lt1"/>
              </a:solidFill>
              <a:latin typeface="Maven Pro Medium"/>
              <a:ea typeface="Maven Pro Medium"/>
              <a:cs typeface="Maven Pro Medium"/>
              <a:sym typeface="Maven Pro Medium"/>
            </a:endParaRPr>
          </a:p>
          <a:p>
            <a:pPr indent="0" lvl="0" marL="0" rtl="0" algn="l">
              <a:lnSpc>
                <a:spcPct val="100000"/>
              </a:lnSpc>
              <a:spcBef>
                <a:spcPts val="0"/>
              </a:spcBef>
              <a:spcAft>
                <a:spcPts val="0"/>
              </a:spcAft>
              <a:buNone/>
            </a:pPr>
            <a:r>
              <a:t/>
            </a:r>
            <a:endParaRPr sz="1000">
              <a:solidFill>
                <a:schemeClr val="lt1"/>
              </a:solidFill>
              <a:latin typeface="Maven Pro Medium"/>
              <a:ea typeface="Maven Pro Medium"/>
              <a:cs typeface="Maven Pro Medium"/>
              <a:sym typeface="Maven Pr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Re</a:t>
            </a:r>
            <a:r>
              <a:rPr lang="en">
                <a:latin typeface="MuseoModerno ExtraBold"/>
                <a:ea typeface="MuseoModerno ExtraBold"/>
                <a:cs typeface="MuseoModerno ExtraBold"/>
                <a:sym typeface="MuseoModerno ExtraBold"/>
              </a:rPr>
              <a:t>sources</a:t>
            </a:r>
            <a:endParaRPr>
              <a:latin typeface="MuseoModerno ExtraBold"/>
              <a:ea typeface="MuseoModerno ExtraBold"/>
              <a:cs typeface="MuseoModerno ExtraBold"/>
              <a:sym typeface="MuseoModerno ExtraBold"/>
            </a:endParaRPr>
          </a:p>
        </p:txBody>
      </p:sp>
      <p:sp>
        <p:nvSpPr>
          <p:cNvPr id="737" name="Google Shape;737;p69"/>
          <p:cNvSpPr txBox="1"/>
          <p:nvPr/>
        </p:nvSpPr>
        <p:spPr>
          <a:xfrm>
            <a:off x="815350" y="1504457"/>
            <a:ext cx="6426300" cy="326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chemeClr val="lt1"/>
                </a:solidFill>
                <a:latin typeface="MuseoModerno Medium"/>
                <a:ea typeface="MuseoModerno Medium"/>
                <a:cs typeface="MuseoModerno Medium"/>
                <a:sym typeface="MuseoModerno Medium"/>
              </a:rPr>
              <a:t>Photos:</a:t>
            </a:r>
            <a:endParaRPr sz="2200">
              <a:solidFill>
                <a:schemeClr val="lt1"/>
              </a:solidFill>
              <a:latin typeface="MuseoModerno Medium"/>
              <a:ea typeface="MuseoModerno Medium"/>
              <a:cs typeface="MuseoModerno Medium"/>
              <a:sym typeface="MuseoModerno Medium"/>
            </a:endParaRPr>
          </a:p>
          <a:p>
            <a:pPr indent="-317500" lvl="0" marL="457200" marR="50800" rtl="0" algn="l">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3">
                  <a:extLst>
                    <a:ext uri="{A12FA001-AC4F-418D-AE19-62706E023703}">
                      <ahyp:hlinkClr val="tx"/>
                    </a:ext>
                  </a:extLst>
                </a:hlinkClick>
              </a:rPr>
              <a:t>Close up researcher holding glassware</a:t>
            </a:r>
            <a:endParaRPr>
              <a:solidFill>
                <a:schemeClr val="lt1"/>
              </a:solidFill>
              <a:latin typeface="Maven Pro Medium"/>
              <a:ea typeface="Maven Pro Medium"/>
              <a:cs typeface="Maven Pro Medium"/>
              <a:sym typeface="Maven Pro Medium"/>
            </a:endParaRPr>
          </a:p>
          <a:p>
            <a:pPr indent="-317500" lvl="0" marL="457200" marR="50800" rtl="0" algn="l">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4">
                  <a:extLst>
                    <a:ext uri="{A12FA001-AC4F-418D-AE19-62706E023703}">
                      <ahyp:hlinkClr val="tx"/>
                    </a:ext>
                  </a:extLst>
                </a:hlinkClick>
              </a:rPr>
              <a:t>Front view of female researcher with safety glasses and test tube</a:t>
            </a:r>
            <a:endParaRPr>
              <a:solidFill>
                <a:schemeClr val="lt1"/>
              </a:solidFill>
              <a:latin typeface="Maven Pro Medium"/>
              <a:ea typeface="Maven Pro Medium"/>
              <a:cs typeface="Maven Pro Medium"/>
              <a:sym typeface="Maven Pro Medium"/>
            </a:endParaRPr>
          </a:p>
          <a:p>
            <a:pPr indent="-317500" lvl="0" marL="457200" marR="50800" rtl="0" algn="l">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5">
                  <a:extLst>
                    <a:ext uri="{A12FA001-AC4F-418D-AE19-62706E023703}">
                      <ahyp:hlinkClr val="tx"/>
                    </a:ext>
                  </a:extLst>
                </a:hlinkClick>
              </a:rPr>
              <a:t>Portrait man in lab working or microscope</a:t>
            </a:r>
            <a:endParaRPr>
              <a:solidFill>
                <a:schemeClr val="lt1"/>
              </a:solidFill>
              <a:latin typeface="Maven Pro Medium"/>
              <a:ea typeface="Maven Pro Medium"/>
              <a:cs typeface="Maven Pro Medium"/>
              <a:sym typeface="Maven Pro Medium"/>
            </a:endParaRPr>
          </a:p>
          <a:p>
            <a:pPr indent="-317500" lvl="0" marL="457200" marR="50800" rtl="0" algn="l">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6">
                  <a:extLst>
                    <a:ext uri="{A12FA001-AC4F-418D-AE19-62706E023703}">
                      <ahyp:hlinkClr val="tx"/>
                    </a:ext>
                  </a:extLst>
                </a:hlinkClick>
              </a:rPr>
              <a:t>Smiley man researcher in the laboratory using microscope</a:t>
            </a:r>
            <a:endParaRPr>
              <a:solidFill>
                <a:schemeClr val="lt1"/>
              </a:solidFill>
              <a:latin typeface="Maven Pro Medium"/>
              <a:ea typeface="Maven Pro Medium"/>
              <a:cs typeface="Maven Pro Medium"/>
              <a:sym typeface="Maven Pro Medium"/>
            </a:endParaRPr>
          </a:p>
          <a:p>
            <a:pPr indent="0" lvl="0" marL="0" rtl="0" algn="l">
              <a:lnSpc>
                <a:spcPct val="100000"/>
              </a:lnSpc>
              <a:spcBef>
                <a:spcPts val="0"/>
              </a:spcBef>
              <a:spcAft>
                <a:spcPts val="0"/>
              </a:spcAft>
              <a:buClr>
                <a:srgbClr val="000000"/>
              </a:buClr>
              <a:buSzPts val="1100"/>
              <a:buFont typeface="Arial"/>
              <a:buNone/>
            </a:pPr>
            <a:r>
              <a:rPr lang="en" sz="2200">
                <a:solidFill>
                  <a:schemeClr val="lt1"/>
                </a:solidFill>
                <a:latin typeface="MuseoModerno Medium"/>
                <a:ea typeface="MuseoModerno Medium"/>
                <a:cs typeface="MuseoModerno Medium"/>
                <a:sym typeface="MuseoModerno Medium"/>
              </a:rPr>
              <a:t>Vectors:</a:t>
            </a:r>
            <a:endParaRPr sz="2200">
              <a:solidFill>
                <a:schemeClr val="lt1"/>
              </a:solidFill>
              <a:latin typeface="MuseoModerno Medium"/>
              <a:ea typeface="MuseoModerno Medium"/>
              <a:cs typeface="MuseoModerno Medium"/>
              <a:sym typeface="MuseoModerno Medium"/>
            </a:endParaRPr>
          </a:p>
          <a:p>
            <a:pPr indent="-317500" lvl="0" marL="457200" marR="50800" rtl="0" algn="l">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7">
                  <a:extLst>
                    <a:ext uri="{A12FA001-AC4F-418D-AE19-62706E023703}">
                      <ahyp:hlinkClr val="tx"/>
                    </a:ext>
                  </a:extLst>
                </a:hlinkClick>
              </a:rPr>
              <a:t>Gradient background in futuristic style</a:t>
            </a:r>
            <a:endParaRPr>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None/>
            </a:pPr>
            <a:r>
              <a:t/>
            </a:r>
            <a:endParaRPr sz="1200">
              <a:solidFill>
                <a:schemeClr val="lt1"/>
              </a:solidFill>
              <a:latin typeface="Maven Pro Medium"/>
              <a:ea typeface="Maven Pro Medium"/>
              <a:cs typeface="Maven Pro Medium"/>
              <a:sym typeface="Maven Pro Medium"/>
            </a:endParaRPr>
          </a:p>
          <a:p>
            <a:pPr indent="0" lvl="0" marL="0" marR="50800" rtl="0" algn="l">
              <a:lnSpc>
                <a:spcPct val="100000"/>
              </a:lnSpc>
              <a:spcBef>
                <a:spcPts val="0"/>
              </a:spcBef>
              <a:spcAft>
                <a:spcPts val="0"/>
              </a:spcAft>
              <a:buNone/>
            </a:pPr>
            <a:r>
              <a:t/>
            </a:r>
            <a:endParaRPr sz="1200">
              <a:solidFill>
                <a:schemeClr val="lt1"/>
              </a:solidFill>
              <a:latin typeface="Maven Pro Medium"/>
              <a:ea typeface="Maven Pro Medium"/>
              <a:cs typeface="Maven Pro Medium"/>
              <a:sym typeface="Maven Pro Medium"/>
            </a:endParaRPr>
          </a:p>
          <a:p>
            <a:pPr indent="0" lvl="0" marL="0" rtl="0" algn="l">
              <a:lnSpc>
                <a:spcPct val="100000"/>
              </a:lnSpc>
              <a:spcBef>
                <a:spcPts val="0"/>
              </a:spcBef>
              <a:spcAft>
                <a:spcPts val="0"/>
              </a:spcAft>
              <a:buNone/>
            </a:pPr>
            <a:r>
              <a:t/>
            </a:r>
            <a:endParaRPr sz="1200">
              <a:solidFill>
                <a:schemeClr val="lt1"/>
              </a:solidFill>
              <a:latin typeface="Maven Pro Medium"/>
              <a:ea typeface="Maven Pro Medium"/>
              <a:cs typeface="Maven Pro Medium"/>
              <a:sym typeface="Maven Pro Medium"/>
            </a:endParaRPr>
          </a:p>
          <a:p>
            <a:pPr indent="0" lvl="0" marL="0" rtl="0" algn="l">
              <a:lnSpc>
                <a:spcPct val="100000"/>
              </a:lnSpc>
              <a:spcBef>
                <a:spcPts val="0"/>
              </a:spcBef>
              <a:spcAft>
                <a:spcPts val="0"/>
              </a:spcAft>
              <a:buNone/>
            </a:pPr>
            <a:r>
              <a:t/>
            </a:r>
            <a:endParaRPr sz="1000">
              <a:solidFill>
                <a:schemeClr val="lt1"/>
              </a:solidFill>
              <a:latin typeface="Maven Pro Medium"/>
              <a:ea typeface="Maven Pro Medium"/>
              <a:cs typeface="Maven Pro Medium"/>
              <a:sym typeface="Maven Pro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1" name="Shape 741"/>
        <p:cNvGrpSpPr/>
        <p:nvPr/>
      </p:nvGrpSpPr>
      <p:grpSpPr>
        <a:xfrm>
          <a:off x="0" y="0"/>
          <a:ext cx="0" cy="0"/>
          <a:chOff x="0" y="0"/>
          <a:chExt cx="0" cy="0"/>
        </a:xfrm>
      </p:grpSpPr>
      <p:sp>
        <p:nvSpPr>
          <p:cNvPr id="742" name="Google Shape;742;p70"/>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a:solidFill>
                  <a:srgbClr val="869FB2"/>
                </a:solidFill>
                <a:uFill>
                  <a:noFill/>
                </a:u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a:t>
            </a:r>
            <a:r>
              <a:rPr lang="en" sz="1100">
                <a:solidFill>
                  <a:srgbClr val="FFFFFF"/>
                </a:solidFill>
              </a:rPr>
              <a:t> </a:t>
            </a:r>
            <a:r>
              <a:rPr b="1" lang="en" sz="1100">
                <a:solidFill>
                  <a:srgbClr val="869FB2"/>
                </a:solidFill>
                <a:uFill>
                  <a:noFill/>
                </a:uFill>
                <a:hlinkClick action="ppaction://hlinksldjump" r:id="rId4">
                  <a:extLst>
                    <a:ext uri="{A12FA001-AC4F-418D-AE19-62706E023703}">
                      <ahyp:hlinkCl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743" name="Google Shape;743;p7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744" name="Google Shape;744;p7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8" name="Shape 748"/>
        <p:cNvGrpSpPr/>
        <p:nvPr/>
      </p:nvGrpSpPr>
      <p:grpSpPr>
        <a:xfrm>
          <a:off x="0" y="0"/>
          <a:ext cx="0" cy="0"/>
          <a:chOff x="0" y="0"/>
          <a:chExt cx="0" cy="0"/>
        </a:xfrm>
      </p:grpSpPr>
      <p:sp>
        <p:nvSpPr>
          <p:cNvPr id="749" name="Google Shape;749;p71"/>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750" name="Google Shape;750;p71"/>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000" u="sng">
                <a:solidFill>
                  <a:srgbClr val="869FB2"/>
                </a:solidFill>
              </a:rPr>
              <a:t>S</a:t>
            </a:r>
            <a:r>
              <a:rPr b="1" lang="en" sz="1100" u="sng">
                <a:solidFill>
                  <a:srgbClr val="869FB2"/>
                </a:solidFill>
                <a:hlinkClick r:id="rId3">
                  <a:extLst>
                    <a:ext uri="{A12FA001-AC4F-418D-AE19-62706E023703}">
                      <ahyp:hlinkClr val="tx"/>
                    </a:ext>
                  </a:extLst>
                </a:hlinkClick>
              </a:rPr>
              <a:t>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751" name="Google Shape;751;p7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5" name="Shape 755"/>
        <p:cNvGrpSpPr/>
        <p:nvPr/>
      </p:nvGrpSpPr>
      <p:grpSpPr>
        <a:xfrm>
          <a:off x="0" y="0"/>
          <a:ext cx="0" cy="0"/>
          <a:chOff x="0" y="0"/>
          <a:chExt cx="0" cy="0"/>
        </a:xfrm>
      </p:grpSpPr>
      <p:sp>
        <p:nvSpPr>
          <p:cNvPr id="756" name="Google Shape;756;p72"/>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757" name="Google Shape;757;p72"/>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MuseoModerno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https://fonts.google.com/specimen/MuseoModerno</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1100">
              <a:solidFill>
                <a:schemeClr val="lt1"/>
              </a:solidFill>
            </a:endParaRPr>
          </a:p>
          <a:p>
            <a:pPr indent="0" lvl="0" marL="0" rtl="0" algn="ctr">
              <a:lnSpc>
                <a:spcPct val="115000"/>
              </a:lnSpc>
              <a:spcBef>
                <a:spcPts val="0"/>
              </a:spcBef>
              <a:spcAft>
                <a:spcPts val="0"/>
              </a:spcAft>
              <a:buNone/>
            </a:pPr>
            <a:r>
              <a:rPr b="1" lang="en" sz="1100">
                <a:solidFill>
                  <a:schemeClr val="lt1"/>
                </a:solidFill>
              </a:rPr>
              <a:t>Maven Pro</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https://fonts.google.com/specimen/Maven+Pro</a:t>
            </a:r>
            <a:r>
              <a:rPr lang="en" sz="1100">
                <a:solidFill>
                  <a:schemeClr val="lt1"/>
                </a:solidFill>
              </a:rPr>
              <a:t>)</a:t>
            </a:r>
            <a:endParaRPr sz="1100">
              <a:solidFill>
                <a:schemeClr val="lt1"/>
              </a:solidFill>
            </a:endParaRPr>
          </a:p>
        </p:txBody>
      </p:sp>
      <p:sp>
        <p:nvSpPr>
          <p:cNvPr id="758" name="Google Shape;758;p72"/>
          <p:cNvSpPr/>
          <p:nvPr/>
        </p:nvSpPr>
        <p:spPr>
          <a:xfrm>
            <a:off x="3114475" y="298822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2"/>
          <p:cNvSpPr/>
          <p:nvPr/>
        </p:nvSpPr>
        <p:spPr>
          <a:xfrm>
            <a:off x="4176295"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2"/>
          <p:cNvSpPr/>
          <p:nvPr/>
        </p:nvSpPr>
        <p:spPr>
          <a:xfrm>
            <a:off x="5238114" y="2988225"/>
            <a:ext cx="791400" cy="754200"/>
          </a:xfrm>
          <a:prstGeom prst="roundRect">
            <a:avLst>
              <a:gd fmla="val 16667" name="adj"/>
            </a:avLst>
          </a:prstGeom>
          <a:solidFill>
            <a:srgbClr val="F608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2"/>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762" name="Google Shape;762;p72"/>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763" name="Google Shape;763;p72"/>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#f60863</a:t>
            </a:r>
            <a:endParaRPr sz="1000">
              <a:solidFill>
                <a:schemeClr val="dk1"/>
              </a:solidFill>
            </a:endParaRPr>
          </a:p>
        </p:txBody>
      </p:sp>
      <p:sp>
        <p:nvSpPr>
          <p:cNvPr id="764" name="Google Shape;764;p72"/>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Fonts &amp; colors used</a:t>
            </a:r>
            <a:endParaRPr sz="2400">
              <a:solidFill>
                <a:srgbClr val="FFFFFF"/>
              </a:solidFill>
            </a:endParaRPr>
          </a:p>
        </p:txBody>
      </p:sp>
      <p:sp>
        <p:nvSpPr>
          <p:cNvPr id="765" name="Google Shape;765;p72"/>
          <p:cNvSpPr/>
          <p:nvPr/>
        </p:nvSpPr>
        <p:spPr>
          <a:xfrm>
            <a:off x="3114475" y="3919325"/>
            <a:ext cx="791400" cy="754200"/>
          </a:xfrm>
          <a:prstGeom prst="roundRect">
            <a:avLst>
              <a:gd fmla="val 16667" name="adj"/>
            </a:avLst>
          </a:prstGeom>
          <a:solidFill>
            <a:srgbClr val="11000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2"/>
          <p:cNvSpPr/>
          <p:nvPr/>
        </p:nvSpPr>
        <p:spPr>
          <a:xfrm>
            <a:off x="4176295" y="3919325"/>
            <a:ext cx="791400" cy="754200"/>
          </a:xfrm>
          <a:prstGeom prst="roundRect">
            <a:avLst>
              <a:gd fmla="val 16667" name="adj"/>
            </a:avLst>
          </a:prstGeom>
          <a:solidFill>
            <a:srgbClr val="41046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2"/>
          <p:cNvSpPr/>
          <p:nvPr/>
        </p:nvSpPr>
        <p:spPr>
          <a:xfrm>
            <a:off x="5238114" y="3919325"/>
            <a:ext cx="791400" cy="754200"/>
          </a:xfrm>
          <a:prstGeom prst="roundRect">
            <a:avLst>
              <a:gd fmla="val 16667" name="adj"/>
            </a:avLst>
          </a:prstGeom>
          <a:solidFill>
            <a:srgbClr val="D16D0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2"/>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#11000b</a:t>
            </a:r>
            <a:endParaRPr sz="1000">
              <a:solidFill>
                <a:schemeClr val="lt1"/>
              </a:solidFill>
            </a:endParaRPr>
          </a:p>
        </p:txBody>
      </p:sp>
      <p:sp>
        <p:nvSpPr>
          <p:cNvPr id="769" name="Google Shape;769;p72"/>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#41046c</a:t>
            </a:r>
            <a:endParaRPr sz="1000">
              <a:solidFill>
                <a:schemeClr val="lt1"/>
              </a:solidFill>
            </a:endParaRPr>
          </a:p>
        </p:txBody>
      </p:sp>
      <p:sp>
        <p:nvSpPr>
          <p:cNvPr id="770" name="Google Shape;770;p72"/>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#d16d0b</a:t>
            </a:r>
            <a:endParaRPr sz="1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4" name="Shape 774"/>
        <p:cNvGrpSpPr/>
        <p:nvPr/>
      </p:nvGrpSpPr>
      <p:grpSpPr>
        <a:xfrm>
          <a:off x="0" y="0"/>
          <a:ext cx="0" cy="0"/>
          <a:chOff x="0" y="0"/>
          <a:chExt cx="0" cy="0"/>
        </a:xfrm>
      </p:grpSpPr>
      <p:sp>
        <p:nvSpPr>
          <p:cNvPr id="775" name="Google Shape;775;p73"/>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776" name="Google Shape;776;p7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777" name="Google Shape;777;p73">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778" name="Google Shape;778;p73">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779" name="Google Shape;779;p73">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780" name="Google Shape;780;p73">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781" name="Google Shape;781;p73"/>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782" name="Google Shape;782;p73"/>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783" name="Google Shape;783;p73"/>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784" name="Google Shape;784;p73"/>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785" name="Google Shape;785;p73">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786" name="Google Shape;786;p73"/>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0" name="Shape 790"/>
        <p:cNvGrpSpPr/>
        <p:nvPr/>
      </p:nvGrpSpPr>
      <p:grpSpPr>
        <a:xfrm>
          <a:off x="0" y="0"/>
          <a:ext cx="0" cy="0"/>
          <a:chOff x="0" y="0"/>
          <a:chExt cx="0" cy="0"/>
        </a:xfrm>
      </p:grpSpPr>
      <p:grpSp>
        <p:nvGrpSpPr>
          <p:cNvPr id="791" name="Google Shape;791;p74"/>
          <p:cNvGrpSpPr/>
          <p:nvPr/>
        </p:nvGrpSpPr>
        <p:grpSpPr>
          <a:xfrm>
            <a:off x="5082708" y="3095784"/>
            <a:ext cx="442841" cy="514271"/>
            <a:chOff x="4727025" y="1332775"/>
            <a:chExt cx="59900" cy="69625"/>
          </a:xfrm>
        </p:grpSpPr>
        <p:sp>
          <p:nvSpPr>
            <p:cNvPr id="792" name="Google Shape;792;p7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74"/>
          <p:cNvGrpSpPr/>
          <p:nvPr/>
        </p:nvGrpSpPr>
        <p:grpSpPr>
          <a:xfrm>
            <a:off x="5758025" y="2343272"/>
            <a:ext cx="500909" cy="500899"/>
            <a:chOff x="4820425" y="1329900"/>
            <a:chExt cx="70175" cy="70350"/>
          </a:xfrm>
        </p:grpSpPr>
        <p:sp>
          <p:nvSpPr>
            <p:cNvPr id="795" name="Google Shape;795;p7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74"/>
          <p:cNvGrpSpPr/>
          <p:nvPr/>
        </p:nvGrpSpPr>
        <p:grpSpPr>
          <a:xfrm>
            <a:off x="6410648" y="2355062"/>
            <a:ext cx="538135" cy="493119"/>
            <a:chOff x="4903200" y="1331525"/>
            <a:chExt cx="73575" cy="67425"/>
          </a:xfrm>
        </p:grpSpPr>
        <p:sp>
          <p:nvSpPr>
            <p:cNvPr id="800" name="Google Shape;800;p7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01" name="Google Shape;801;p7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74"/>
          <p:cNvGrpSpPr/>
          <p:nvPr/>
        </p:nvGrpSpPr>
        <p:grpSpPr>
          <a:xfrm>
            <a:off x="5670599" y="3097040"/>
            <a:ext cx="544563" cy="511895"/>
            <a:chOff x="4815575" y="1416800"/>
            <a:chExt cx="73750" cy="71400"/>
          </a:xfrm>
        </p:grpSpPr>
        <p:sp>
          <p:nvSpPr>
            <p:cNvPr id="803" name="Google Shape;803;p7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74"/>
          <p:cNvGrpSpPr/>
          <p:nvPr/>
        </p:nvGrpSpPr>
        <p:grpSpPr>
          <a:xfrm>
            <a:off x="6367224" y="3096746"/>
            <a:ext cx="602914" cy="512477"/>
            <a:chOff x="4902475" y="1418875"/>
            <a:chExt cx="74500" cy="63775"/>
          </a:xfrm>
        </p:grpSpPr>
        <p:sp>
          <p:nvSpPr>
            <p:cNvPr id="807" name="Google Shape;807;p7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74"/>
          <p:cNvGrpSpPr/>
          <p:nvPr/>
        </p:nvGrpSpPr>
        <p:grpSpPr>
          <a:xfrm>
            <a:off x="5783096" y="3835985"/>
            <a:ext cx="515391" cy="525699"/>
            <a:chOff x="4818100" y="1507675"/>
            <a:chExt cx="71225" cy="71625"/>
          </a:xfrm>
        </p:grpSpPr>
        <p:sp>
          <p:nvSpPr>
            <p:cNvPr id="810" name="Google Shape;810;p7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74"/>
          <p:cNvGrpSpPr/>
          <p:nvPr/>
        </p:nvGrpSpPr>
        <p:grpSpPr>
          <a:xfrm>
            <a:off x="5121199" y="3857517"/>
            <a:ext cx="522956" cy="489869"/>
            <a:chOff x="4721450" y="1509475"/>
            <a:chExt cx="79350" cy="74325"/>
          </a:xfrm>
        </p:grpSpPr>
        <p:sp>
          <p:nvSpPr>
            <p:cNvPr id="815" name="Google Shape;815;p7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74"/>
          <p:cNvGrpSpPr/>
          <p:nvPr/>
        </p:nvGrpSpPr>
        <p:grpSpPr>
          <a:xfrm>
            <a:off x="6444441" y="3837269"/>
            <a:ext cx="525704" cy="535436"/>
            <a:chOff x="4906800" y="1507500"/>
            <a:chExt cx="70350" cy="71075"/>
          </a:xfrm>
        </p:grpSpPr>
        <p:sp>
          <p:nvSpPr>
            <p:cNvPr id="820" name="Google Shape;820;p7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74"/>
          <p:cNvGrpSpPr/>
          <p:nvPr/>
        </p:nvGrpSpPr>
        <p:grpSpPr>
          <a:xfrm>
            <a:off x="4477263" y="2343250"/>
            <a:ext cx="508054" cy="508095"/>
            <a:chOff x="3736598" y="2170606"/>
            <a:chExt cx="404889" cy="404889"/>
          </a:xfrm>
        </p:grpSpPr>
        <p:sp>
          <p:nvSpPr>
            <p:cNvPr id="826" name="Google Shape;826;p7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74"/>
          <p:cNvGrpSpPr/>
          <p:nvPr/>
        </p:nvGrpSpPr>
        <p:grpSpPr>
          <a:xfrm>
            <a:off x="3765303" y="2343345"/>
            <a:ext cx="575790" cy="507904"/>
            <a:chOff x="3161917" y="2170682"/>
            <a:chExt cx="458870" cy="404737"/>
          </a:xfrm>
        </p:grpSpPr>
        <p:sp>
          <p:nvSpPr>
            <p:cNvPr id="831" name="Google Shape;831;p7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32" name="Google Shape;832;p7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74"/>
          <p:cNvGrpSpPr/>
          <p:nvPr/>
        </p:nvGrpSpPr>
        <p:grpSpPr>
          <a:xfrm>
            <a:off x="3792833" y="3103717"/>
            <a:ext cx="520730" cy="498567"/>
            <a:chOff x="3179914" y="2889488"/>
            <a:chExt cx="422876" cy="404911"/>
          </a:xfrm>
        </p:grpSpPr>
        <p:sp>
          <p:nvSpPr>
            <p:cNvPr id="835" name="Google Shape;835;p7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74"/>
          <p:cNvGrpSpPr/>
          <p:nvPr/>
        </p:nvGrpSpPr>
        <p:grpSpPr>
          <a:xfrm>
            <a:off x="4421513" y="3103677"/>
            <a:ext cx="516145" cy="498648"/>
            <a:chOff x="3729467" y="2889422"/>
            <a:chExt cx="419153" cy="404977"/>
          </a:xfrm>
        </p:grpSpPr>
        <p:sp>
          <p:nvSpPr>
            <p:cNvPr id="842" name="Google Shape;842;p7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7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74"/>
          <p:cNvGrpSpPr/>
          <p:nvPr/>
        </p:nvGrpSpPr>
        <p:grpSpPr>
          <a:xfrm>
            <a:off x="7141841" y="2550562"/>
            <a:ext cx="166473" cy="141497"/>
            <a:chOff x="4660325" y="1866850"/>
            <a:chExt cx="68350" cy="58100"/>
          </a:xfrm>
        </p:grpSpPr>
        <p:sp>
          <p:nvSpPr>
            <p:cNvPr id="854" name="Google Shape;854;p7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74"/>
          <p:cNvGrpSpPr/>
          <p:nvPr/>
        </p:nvGrpSpPr>
        <p:grpSpPr>
          <a:xfrm>
            <a:off x="7451186" y="2576286"/>
            <a:ext cx="162515" cy="90049"/>
            <a:chOff x="4791775" y="1877500"/>
            <a:chExt cx="66725" cy="36975"/>
          </a:xfrm>
        </p:grpSpPr>
        <p:sp>
          <p:nvSpPr>
            <p:cNvPr id="857" name="Google Shape;857;p7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74"/>
          <p:cNvGrpSpPr/>
          <p:nvPr/>
        </p:nvGrpSpPr>
        <p:grpSpPr>
          <a:xfrm>
            <a:off x="7772899" y="2576286"/>
            <a:ext cx="144979" cy="90049"/>
            <a:chOff x="4923925" y="1877500"/>
            <a:chExt cx="59525" cy="36975"/>
          </a:xfrm>
        </p:grpSpPr>
        <p:sp>
          <p:nvSpPr>
            <p:cNvPr id="860" name="Google Shape;860;p7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74"/>
          <p:cNvGrpSpPr/>
          <p:nvPr/>
        </p:nvGrpSpPr>
        <p:grpSpPr>
          <a:xfrm>
            <a:off x="8067390" y="2558477"/>
            <a:ext cx="141447" cy="125667"/>
            <a:chOff x="5058450" y="1870100"/>
            <a:chExt cx="58075" cy="51600"/>
          </a:xfrm>
        </p:grpSpPr>
        <p:sp>
          <p:nvSpPr>
            <p:cNvPr id="863" name="Google Shape;863;p7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74"/>
          <p:cNvGrpSpPr/>
          <p:nvPr/>
        </p:nvGrpSpPr>
        <p:grpSpPr>
          <a:xfrm>
            <a:off x="7481905" y="2980885"/>
            <a:ext cx="101077" cy="107645"/>
            <a:chOff x="4811425" y="2065025"/>
            <a:chExt cx="41500" cy="44200"/>
          </a:xfrm>
        </p:grpSpPr>
        <p:sp>
          <p:nvSpPr>
            <p:cNvPr id="866" name="Google Shape;866;p7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74"/>
          <p:cNvGrpSpPr/>
          <p:nvPr/>
        </p:nvGrpSpPr>
        <p:grpSpPr>
          <a:xfrm>
            <a:off x="7774342" y="2981098"/>
            <a:ext cx="120867" cy="107218"/>
            <a:chOff x="4929875" y="2065025"/>
            <a:chExt cx="49625" cy="44025"/>
          </a:xfrm>
        </p:grpSpPr>
        <p:sp>
          <p:nvSpPr>
            <p:cNvPr id="869" name="Google Shape;869;p7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74"/>
          <p:cNvGrpSpPr/>
          <p:nvPr/>
        </p:nvGrpSpPr>
        <p:grpSpPr>
          <a:xfrm>
            <a:off x="8103011" y="2984112"/>
            <a:ext cx="70206" cy="101191"/>
            <a:chOff x="5083925" y="2066350"/>
            <a:chExt cx="28825" cy="41550"/>
          </a:xfrm>
        </p:grpSpPr>
        <p:sp>
          <p:nvSpPr>
            <p:cNvPr id="872" name="Google Shape;872;p7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74"/>
          <p:cNvGrpSpPr/>
          <p:nvPr/>
        </p:nvGrpSpPr>
        <p:grpSpPr>
          <a:xfrm>
            <a:off x="7134565" y="2999759"/>
            <a:ext cx="181026" cy="69896"/>
            <a:chOff x="4659775" y="2072775"/>
            <a:chExt cx="74325" cy="28700"/>
          </a:xfrm>
        </p:grpSpPr>
        <p:sp>
          <p:nvSpPr>
            <p:cNvPr id="875" name="Google Shape;875;p7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 name="Google Shape;878;p74"/>
          <p:cNvGrpSpPr/>
          <p:nvPr/>
        </p:nvGrpSpPr>
        <p:grpSpPr>
          <a:xfrm>
            <a:off x="8054421" y="2790324"/>
            <a:ext cx="167387" cy="89197"/>
            <a:chOff x="4662475" y="1976500"/>
            <a:chExt cx="68725" cy="36625"/>
          </a:xfrm>
        </p:grpSpPr>
        <p:sp>
          <p:nvSpPr>
            <p:cNvPr id="879" name="Google Shape;879;p7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74"/>
          <p:cNvGrpSpPr/>
          <p:nvPr/>
        </p:nvGrpSpPr>
        <p:grpSpPr>
          <a:xfrm>
            <a:off x="7751326" y="2793764"/>
            <a:ext cx="166899" cy="82317"/>
            <a:chOff x="4920150" y="1977875"/>
            <a:chExt cx="68525" cy="33800"/>
          </a:xfrm>
        </p:grpSpPr>
        <p:sp>
          <p:nvSpPr>
            <p:cNvPr id="883" name="Google Shape;883;p7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74"/>
          <p:cNvGrpSpPr/>
          <p:nvPr/>
        </p:nvGrpSpPr>
        <p:grpSpPr>
          <a:xfrm>
            <a:off x="7162483" y="3197682"/>
            <a:ext cx="125190" cy="127859"/>
            <a:chOff x="4676550" y="2160575"/>
            <a:chExt cx="51400" cy="52500"/>
          </a:xfrm>
        </p:grpSpPr>
        <p:sp>
          <p:nvSpPr>
            <p:cNvPr id="887" name="Google Shape;887;p7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74"/>
          <p:cNvGrpSpPr/>
          <p:nvPr/>
        </p:nvGrpSpPr>
        <p:grpSpPr>
          <a:xfrm>
            <a:off x="7459741" y="3204714"/>
            <a:ext cx="145405" cy="113794"/>
            <a:chOff x="4768325" y="2163475"/>
            <a:chExt cx="59700" cy="46725"/>
          </a:xfrm>
        </p:grpSpPr>
        <p:sp>
          <p:nvSpPr>
            <p:cNvPr id="891" name="Google Shape;891;p7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7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74"/>
          <p:cNvGrpSpPr/>
          <p:nvPr/>
        </p:nvGrpSpPr>
        <p:grpSpPr>
          <a:xfrm>
            <a:off x="7476059" y="3459808"/>
            <a:ext cx="112768" cy="106853"/>
            <a:chOff x="4768575" y="2253950"/>
            <a:chExt cx="46300" cy="43875"/>
          </a:xfrm>
        </p:grpSpPr>
        <p:sp>
          <p:nvSpPr>
            <p:cNvPr id="900" name="Google Shape;900;p7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74"/>
          <p:cNvGrpSpPr/>
          <p:nvPr/>
        </p:nvGrpSpPr>
        <p:grpSpPr>
          <a:xfrm>
            <a:off x="7775682" y="3948834"/>
            <a:ext cx="118187" cy="146246"/>
            <a:chOff x="4960900" y="2433225"/>
            <a:chExt cx="48525" cy="60050"/>
          </a:xfrm>
        </p:grpSpPr>
        <p:sp>
          <p:nvSpPr>
            <p:cNvPr id="903" name="Google Shape;903;p7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74"/>
          <p:cNvGrpSpPr/>
          <p:nvPr/>
        </p:nvGrpSpPr>
        <p:grpSpPr>
          <a:xfrm>
            <a:off x="7464247" y="4212895"/>
            <a:ext cx="136394" cy="143810"/>
            <a:chOff x="4854075" y="2527625"/>
            <a:chExt cx="56000" cy="59050"/>
          </a:xfrm>
        </p:grpSpPr>
        <p:sp>
          <p:nvSpPr>
            <p:cNvPr id="906" name="Google Shape;906;p7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7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74"/>
          <p:cNvGrpSpPr/>
          <p:nvPr/>
        </p:nvGrpSpPr>
        <p:grpSpPr>
          <a:xfrm>
            <a:off x="8088458" y="3676639"/>
            <a:ext cx="99312" cy="160797"/>
            <a:chOff x="5059700" y="2334775"/>
            <a:chExt cx="40775" cy="66025"/>
          </a:xfrm>
        </p:grpSpPr>
        <p:sp>
          <p:nvSpPr>
            <p:cNvPr id="912" name="Google Shape;912;p7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74"/>
          <p:cNvGrpSpPr/>
          <p:nvPr/>
        </p:nvGrpSpPr>
        <p:grpSpPr>
          <a:xfrm>
            <a:off x="8045622" y="3941771"/>
            <a:ext cx="184984" cy="160371"/>
            <a:chOff x="5037700" y="2430325"/>
            <a:chExt cx="75950" cy="65850"/>
          </a:xfrm>
        </p:grpSpPr>
        <p:sp>
          <p:nvSpPr>
            <p:cNvPr id="922" name="Google Shape;922;p7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74"/>
          <p:cNvGrpSpPr/>
          <p:nvPr/>
        </p:nvGrpSpPr>
        <p:grpSpPr>
          <a:xfrm>
            <a:off x="7465128" y="3708223"/>
            <a:ext cx="173014" cy="97629"/>
            <a:chOff x="4756975" y="2341800"/>
            <a:chExt cx="91975" cy="51925"/>
          </a:xfrm>
        </p:grpSpPr>
        <p:sp>
          <p:nvSpPr>
            <p:cNvPr id="925" name="Google Shape;925;p7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74"/>
          <p:cNvGrpSpPr/>
          <p:nvPr/>
        </p:nvGrpSpPr>
        <p:grpSpPr>
          <a:xfrm>
            <a:off x="7732065" y="4196920"/>
            <a:ext cx="212497" cy="175761"/>
            <a:chOff x="4943575" y="2516350"/>
            <a:chExt cx="98675" cy="81700"/>
          </a:xfrm>
        </p:grpSpPr>
        <p:sp>
          <p:nvSpPr>
            <p:cNvPr id="946" name="Google Shape;946;p7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74"/>
          <p:cNvGrpSpPr/>
          <p:nvPr/>
        </p:nvGrpSpPr>
        <p:grpSpPr>
          <a:xfrm>
            <a:off x="1990126" y="3423163"/>
            <a:ext cx="965351" cy="134611"/>
            <a:chOff x="4411970" y="2962952"/>
            <a:chExt cx="706544" cy="104212"/>
          </a:xfrm>
        </p:grpSpPr>
        <p:sp>
          <p:nvSpPr>
            <p:cNvPr id="1025" name="Google Shape;1025;p7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74"/>
          <p:cNvGrpSpPr/>
          <p:nvPr/>
        </p:nvGrpSpPr>
        <p:grpSpPr>
          <a:xfrm>
            <a:off x="1990126" y="3012077"/>
            <a:ext cx="960158" cy="289172"/>
            <a:chOff x="4411970" y="2726085"/>
            <a:chExt cx="643107" cy="193659"/>
          </a:xfrm>
        </p:grpSpPr>
        <p:sp>
          <p:nvSpPr>
            <p:cNvPr id="1030" name="Google Shape;1030;p7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74"/>
          <p:cNvGrpSpPr/>
          <p:nvPr/>
        </p:nvGrpSpPr>
        <p:grpSpPr>
          <a:xfrm>
            <a:off x="993018" y="3278187"/>
            <a:ext cx="833173" cy="259209"/>
            <a:chOff x="4411970" y="4340222"/>
            <a:chExt cx="779467" cy="242683"/>
          </a:xfrm>
        </p:grpSpPr>
        <p:sp>
          <p:nvSpPr>
            <p:cNvPr id="1034" name="Google Shape;1034;p7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74"/>
          <p:cNvGrpSpPr/>
          <p:nvPr/>
        </p:nvGrpSpPr>
        <p:grpSpPr>
          <a:xfrm>
            <a:off x="1990126" y="2673933"/>
            <a:ext cx="965160" cy="216230"/>
            <a:chOff x="4411970" y="2468674"/>
            <a:chExt cx="747317" cy="167425"/>
          </a:xfrm>
        </p:grpSpPr>
        <p:sp>
          <p:nvSpPr>
            <p:cNvPr id="1038" name="Google Shape;1038;p7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4"/>
          <p:cNvGrpSpPr/>
          <p:nvPr/>
        </p:nvGrpSpPr>
        <p:grpSpPr>
          <a:xfrm>
            <a:off x="988873" y="2578650"/>
            <a:ext cx="810451" cy="319148"/>
            <a:chOff x="4411970" y="3686602"/>
            <a:chExt cx="797845" cy="314215"/>
          </a:xfrm>
        </p:grpSpPr>
        <p:sp>
          <p:nvSpPr>
            <p:cNvPr id="1041" name="Google Shape;1041;p7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7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74"/>
          <p:cNvGrpSpPr/>
          <p:nvPr/>
        </p:nvGrpSpPr>
        <p:grpSpPr>
          <a:xfrm>
            <a:off x="988970" y="2333174"/>
            <a:ext cx="1970333" cy="208784"/>
            <a:chOff x="6336019" y="3733725"/>
            <a:chExt cx="2566206" cy="351310"/>
          </a:xfrm>
        </p:grpSpPr>
        <p:sp>
          <p:nvSpPr>
            <p:cNvPr id="1048" name="Google Shape;1048;p7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74"/>
          <p:cNvGrpSpPr/>
          <p:nvPr/>
        </p:nvGrpSpPr>
        <p:grpSpPr>
          <a:xfrm>
            <a:off x="1990126" y="3940729"/>
            <a:ext cx="946551" cy="153200"/>
            <a:chOff x="4404545" y="3301592"/>
            <a:chExt cx="782403" cy="129272"/>
          </a:xfrm>
        </p:grpSpPr>
        <p:sp>
          <p:nvSpPr>
            <p:cNvPr id="1053" name="Google Shape;1053;p7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74"/>
          <p:cNvGrpSpPr/>
          <p:nvPr/>
        </p:nvGrpSpPr>
        <p:grpSpPr>
          <a:xfrm>
            <a:off x="1990126" y="3679688"/>
            <a:ext cx="962257" cy="139127"/>
            <a:chOff x="4411970" y="3131459"/>
            <a:chExt cx="710520" cy="117397"/>
          </a:xfrm>
        </p:grpSpPr>
        <p:sp>
          <p:nvSpPr>
            <p:cNvPr id="1056" name="Google Shape;1056;p7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058" name="Google Shape;1058;p7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 name="Google Shape;1059;p74"/>
          <p:cNvGrpSpPr/>
          <p:nvPr/>
        </p:nvGrpSpPr>
        <p:grpSpPr>
          <a:xfrm>
            <a:off x="990271" y="3614482"/>
            <a:ext cx="823838" cy="458988"/>
            <a:chOff x="4411970" y="1801825"/>
            <a:chExt cx="734586" cy="409262"/>
          </a:xfrm>
        </p:grpSpPr>
        <p:sp>
          <p:nvSpPr>
            <p:cNvPr id="1060" name="Google Shape;1060;p7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74"/>
          <p:cNvGrpSpPr/>
          <p:nvPr/>
        </p:nvGrpSpPr>
        <p:grpSpPr>
          <a:xfrm>
            <a:off x="990271" y="4162908"/>
            <a:ext cx="856348" cy="212039"/>
            <a:chOff x="4411970" y="2233974"/>
            <a:chExt cx="763574" cy="189068"/>
          </a:xfrm>
        </p:grpSpPr>
        <p:sp>
          <p:nvSpPr>
            <p:cNvPr id="1063" name="Google Shape;1063;p7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74"/>
          <p:cNvGrpSpPr/>
          <p:nvPr/>
        </p:nvGrpSpPr>
        <p:grpSpPr>
          <a:xfrm>
            <a:off x="3100467" y="2338244"/>
            <a:ext cx="511602" cy="511602"/>
            <a:chOff x="5681300" y="2527788"/>
            <a:chExt cx="805800" cy="805800"/>
          </a:xfrm>
        </p:grpSpPr>
        <p:sp>
          <p:nvSpPr>
            <p:cNvPr id="1066" name="Google Shape;1066;p7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74"/>
          <p:cNvGrpSpPr/>
          <p:nvPr/>
        </p:nvGrpSpPr>
        <p:grpSpPr>
          <a:xfrm>
            <a:off x="3097662" y="3104827"/>
            <a:ext cx="513021" cy="512935"/>
            <a:chOff x="4049800" y="640400"/>
            <a:chExt cx="858900" cy="858900"/>
          </a:xfrm>
        </p:grpSpPr>
        <p:sp>
          <p:nvSpPr>
            <p:cNvPr id="1069" name="Google Shape;1069;p7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74"/>
          <p:cNvGrpSpPr/>
          <p:nvPr/>
        </p:nvGrpSpPr>
        <p:grpSpPr>
          <a:xfrm>
            <a:off x="3014861" y="3756719"/>
            <a:ext cx="686489" cy="686585"/>
            <a:chOff x="5080188" y="927900"/>
            <a:chExt cx="961200" cy="961200"/>
          </a:xfrm>
        </p:grpSpPr>
        <p:sp>
          <p:nvSpPr>
            <p:cNvPr id="1072" name="Google Shape;1072;p7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74"/>
          <p:cNvGrpSpPr/>
          <p:nvPr/>
        </p:nvGrpSpPr>
        <p:grpSpPr>
          <a:xfrm>
            <a:off x="3798012" y="3849448"/>
            <a:ext cx="510373" cy="510937"/>
            <a:chOff x="7508249" y="1522825"/>
            <a:chExt cx="1326332" cy="1322987"/>
          </a:xfrm>
        </p:grpSpPr>
        <p:sp>
          <p:nvSpPr>
            <p:cNvPr id="1081" name="Google Shape;1081;p7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74"/>
          <p:cNvGrpSpPr/>
          <p:nvPr/>
        </p:nvGrpSpPr>
        <p:grpSpPr>
          <a:xfrm>
            <a:off x="4489605" y="3850853"/>
            <a:ext cx="492652" cy="503348"/>
            <a:chOff x="6039282" y="1042577"/>
            <a:chExt cx="734315" cy="731929"/>
          </a:xfrm>
        </p:grpSpPr>
        <p:sp>
          <p:nvSpPr>
            <p:cNvPr id="1092" name="Google Shape;1092;p7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74"/>
          <p:cNvGrpSpPr/>
          <p:nvPr/>
        </p:nvGrpSpPr>
        <p:grpSpPr>
          <a:xfrm>
            <a:off x="5130019" y="2346894"/>
            <a:ext cx="483304" cy="504902"/>
            <a:chOff x="1825800" y="1651625"/>
            <a:chExt cx="568125" cy="591775"/>
          </a:xfrm>
        </p:grpSpPr>
        <p:sp>
          <p:nvSpPr>
            <p:cNvPr id="1114" name="Google Shape;1114;p7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0" name="Google Shape;1120;p7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4"/>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125" name="Google Shape;1125;p7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grpSp>
        <p:nvGrpSpPr>
          <p:cNvPr id="1130" name="Google Shape;1130;p75"/>
          <p:cNvGrpSpPr/>
          <p:nvPr/>
        </p:nvGrpSpPr>
        <p:grpSpPr>
          <a:xfrm>
            <a:off x="722058" y="957091"/>
            <a:ext cx="2492868" cy="1379876"/>
            <a:chOff x="2654821" y="2311071"/>
            <a:chExt cx="2279715" cy="1262120"/>
          </a:xfrm>
        </p:grpSpPr>
        <p:grpSp>
          <p:nvGrpSpPr>
            <p:cNvPr id="1131" name="Google Shape;1131;p75"/>
            <p:cNvGrpSpPr/>
            <p:nvPr/>
          </p:nvGrpSpPr>
          <p:grpSpPr>
            <a:xfrm>
              <a:off x="4034269" y="2840745"/>
              <a:ext cx="40212" cy="36437"/>
              <a:chOff x="4293400" y="2574725"/>
              <a:chExt cx="84425" cy="80100"/>
            </a:xfrm>
          </p:grpSpPr>
          <p:sp>
            <p:nvSpPr>
              <p:cNvPr id="1132" name="Google Shape;1132;p7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33" name="Google Shape;1133;p7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75"/>
            <p:cNvGrpSpPr/>
            <p:nvPr/>
          </p:nvGrpSpPr>
          <p:grpSpPr>
            <a:xfrm>
              <a:off x="3894606" y="2334874"/>
              <a:ext cx="913198" cy="518984"/>
              <a:chOff x="4000175" y="1462675"/>
              <a:chExt cx="1917275" cy="1140875"/>
            </a:xfrm>
          </p:grpSpPr>
          <p:sp>
            <p:nvSpPr>
              <p:cNvPr id="1135" name="Google Shape;1135;p7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36" name="Google Shape;1136;p75"/>
              <p:cNvGrpSpPr/>
              <p:nvPr/>
            </p:nvGrpSpPr>
            <p:grpSpPr>
              <a:xfrm>
                <a:off x="4000175" y="1462675"/>
                <a:ext cx="1917275" cy="1140875"/>
                <a:chOff x="4000175" y="1462675"/>
                <a:chExt cx="1917275" cy="1140875"/>
              </a:xfrm>
            </p:grpSpPr>
            <p:sp>
              <p:nvSpPr>
                <p:cNvPr id="1137" name="Google Shape;1137;p7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38" name="Google Shape;1138;p7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2" name="Google Shape;1142;p7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3" name="Google Shape;1143;p75"/>
            <p:cNvGrpSpPr/>
            <p:nvPr/>
          </p:nvGrpSpPr>
          <p:grpSpPr>
            <a:xfrm>
              <a:off x="3875768" y="2846704"/>
              <a:ext cx="44796" cy="47366"/>
              <a:chOff x="3960625" y="2587825"/>
              <a:chExt cx="94050" cy="104125"/>
            </a:xfrm>
          </p:grpSpPr>
          <p:sp>
            <p:nvSpPr>
              <p:cNvPr id="1144" name="Google Shape;1144;p7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45" name="Google Shape;1145;p7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75"/>
            <p:cNvGrpSpPr/>
            <p:nvPr/>
          </p:nvGrpSpPr>
          <p:grpSpPr>
            <a:xfrm>
              <a:off x="3782759" y="2807162"/>
              <a:ext cx="82686" cy="85487"/>
              <a:chOff x="3765350" y="2500900"/>
              <a:chExt cx="173600" cy="187925"/>
            </a:xfrm>
          </p:grpSpPr>
          <p:sp>
            <p:nvSpPr>
              <p:cNvPr id="1147" name="Google Shape;1147;p7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48" name="Google Shape;1148;p7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75"/>
            <p:cNvGrpSpPr/>
            <p:nvPr/>
          </p:nvGrpSpPr>
          <p:grpSpPr>
            <a:xfrm>
              <a:off x="3775674" y="2798496"/>
              <a:ext cx="40545" cy="23564"/>
              <a:chOff x="3750475" y="2481850"/>
              <a:chExt cx="85125" cy="51800"/>
            </a:xfrm>
          </p:grpSpPr>
          <p:sp>
            <p:nvSpPr>
              <p:cNvPr id="1154" name="Google Shape;1154;p7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56" name="Google Shape;1156;p75"/>
            <p:cNvGrpSpPr/>
            <p:nvPr/>
          </p:nvGrpSpPr>
          <p:grpSpPr>
            <a:xfrm>
              <a:off x="3716946" y="2776024"/>
              <a:ext cx="81971" cy="76912"/>
              <a:chOff x="3627175" y="2432450"/>
              <a:chExt cx="172100" cy="169075"/>
            </a:xfrm>
          </p:grpSpPr>
          <p:sp>
            <p:nvSpPr>
              <p:cNvPr id="1157" name="Google Shape;1157;p7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59" name="Google Shape;1159;p7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60" name="Google Shape;1160;p75"/>
            <p:cNvGrpSpPr/>
            <p:nvPr/>
          </p:nvGrpSpPr>
          <p:grpSpPr>
            <a:xfrm>
              <a:off x="3685682" y="2845624"/>
              <a:ext cx="29311" cy="45055"/>
              <a:chOff x="3561536" y="2585450"/>
              <a:chExt cx="61539" cy="99045"/>
            </a:xfrm>
          </p:grpSpPr>
          <p:sp>
            <p:nvSpPr>
              <p:cNvPr id="1161" name="Google Shape;1161;p7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63" name="Google Shape;1163;p75"/>
            <p:cNvGrpSpPr/>
            <p:nvPr/>
          </p:nvGrpSpPr>
          <p:grpSpPr>
            <a:xfrm>
              <a:off x="3849905" y="2572252"/>
              <a:ext cx="74339" cy="119559"/>
              <a:chOff x="3906325" y="1984500"/>
              <a:chExt cx="156075" cy="262825"/>
            </a:xfrm>
          </p:grpSpPr>
          <p:sp>
            <p:nvSpPr>
              <p:cNvPr id="1164" name="Google Shape;1164;p7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65" name="Google Shape;1165;p7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75"/>
            <p:cNvGrpSpPr/>
            <p:nvPr/>
          </p:nvGrpSpPr>
          <p:grpSpPr>
            <a:xfrm>
              <a:off x="2654821" y="2414345"/>
              <a:ext cx="667570" cy="558731"/>
              <a:chOff x="1397225" y="1637375"/>
              <a:chExt cx="1401575" cy="1228250"/>
            </a:xfrm>
          </p:grpSpPr>
          <p:sp>
            <p:nvSpPr>
              <p:cNvPr id="1167" name="Google Shape;1167;p7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68" name="Google Shape;1168;p75"/>
              <p:cNvGrpSpPr/>
              <p:nvPr/>
            </p:nvGrpSpPr>
            <p:grpSpPr>
              <a:xfrm>
                <a:off x="1397225" y="1637375"/>
                <a:ext cx="1398775" cy="1228250"/>
                <a:chOff x="1397225" y="1637375"/>
                <a:chExt cx="1398775" cy="1228250"/>
              </a:xfrm>
            </p:grpSpPr>
            <p:sp>
              <p:nvSpPr>
                <p:cNvPr id="1169" name="Google Shape;1169;p7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1" name="Google Shape;1171;p75"/>
            <p:cNvGrpSpPr/>
            <p:nvPr/>
          </p:nvGrpSpPr>
          <p:grpSpPr>
            <a:xfrm>
              <a:off x="3230417" y="3103734"/>
              <a:ext cx="282982" cy="280332"/>
              <a:chOff x="2605700" y="3152850"/>
              <a:chExt cx="594125" cy="616250"/>
            </a:xfrm>
          </p:grpSpPr>
          <p:sp>
            <p:nvSpPr>
              <p:cNvPr id="1172" name="Google Shape;1172;p7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73" name="Google Shape;1173;p7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74" name="Google Shape;1174;p75"/>
            <p:cNvGrpSpPr/>
            <p:nvPr/>
          </p:nvGrpSpPr>
          <p:grpSpPr>
            <a:xfrm>
              <a:off x="3265985" y="3226989"/>
              <a:ext cx="87151" cy="346202"/>
              <a:chOff x="2680375" y="3423800"/>
              <a:chExt cx="182975" cy="761050"/>
            </a:xfrm>
          </p:grpSpPr>
          <p:sp>
            <p:nvSpPr>
              <p:cNvPr id="1175" name="Google Shape;1175;p7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76" name="Google Shape;1176;p7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75"/>
            <p:cNvGrpSpPr/>
            <p:nvPr/>
          </p:nvGrpSpPr>
          <p:grpSpPr>
            <a:xfrm>
              <a:off x="3855466" y="3289811"/>
              <a:ext cx="112514" cy="94210"/>
              <a:chOff x="3918000" y="3561900"/>
              <a:chExt cx="236225" cy="207100"/>
            </a:xfrm>
          </p:grpSpPr>
          <p:sp>
            <p:nvSpPr>
              <p:cNvPr id="1178" name="Google Shape;1178;p7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79" name="Google Shape;1179;p7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7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83" name="Google Shape;1183;p75"/>
            <p:cNvGrpSpPr/>
            <p:nvPr/>
          </p:nvGrpSpPr>
          <p:grpSpPr>
            <a:xfrm>
              <a:off x="2905224" y="2311071"/>
              <a:ext cx="596721" cy="528992"/>
              <a:chOff x="1922950" y="1410350"/>
              <a:chExt cx="1252825" cy="1162875"/>
            </a:xfrm>
          </p:grpSpPr>
          <p:sp>
            <p:nvSpPr>
              <p:cNvPr id="1184" name="Google Shape;1184;p7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200" name="Google Shape;1200;p7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20" name="Google Shape;1220;p7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21" name="Google Shape;1221;p7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2" name="Google Shape;1222;p75"/>
            <p:cNvGrpSpPr/>
            <p:nvPr/>
          </p:nvGrpSpPr>
          <p:grpSpPr>
            <a:xfrm>
              <a:off x="3280929" y="3294542"/>
              <a:ext cx="109894" cy="272224"/>
              <a:chOff x="2711750" y="3572300"/>
              <a:chExt cx="230725" cy="598425"/>
            </a:xfrm>
          </p:grpSpPr>
          <p:sp>
            <p:nvSpPr>
              <p:cNvPr id="1223" name="Google Shape;1223;p7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7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6" name="Google Shape;1226;p75"/>
            <p:cNvGrpSpPr/>
            <p:nvPr/>
          </p:nvGrpSpPr>
          <p:grpSpPr>
            <a:xfrm>
              <a:off x="3790439" y="2408636"/>
              <a:ext cx="73017" cy="75684"/>
              <a:chOff x="3781475" y="1624825"/>
              <a:chExt cx="153300" cy="166375"/>
            </a:xfrm>
          </p:grpSpPr>
          <p:sp>
            <p:nvSpPr>
              <p:cNvPr id="1227" name="Google Shape;1227;p7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7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8" name="Google Shape;1238;p75"/>
            <p:cNvGrpSpPr/>
            <p:nvPr/>
          </p:nvGrpSpPr>
          <p:grpSpPr>
            <a:xfrm>
              <a:off x="4403342" y="3107749"/>
              <a:ext cx="316680" cy="101374"/>
              <a:chOff x="5068275" y="3161675"/>
              <a:chExt cx="664875" cy="222850"/>
            </a:xfrm>
          </p:grpSpPr>
          <p:sp>
            <p:nvSpPr>
              <p:cNvPr id="1239" name="Google Shape;1239;p7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7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5"/>
            <p:cNvGrpSpPr/>
            <p:nvPr/>
          </p:nvGrpSpPr>
          <p:grpSpPr>
            <a:xfrm>
              <a:off x="3697513" y="2707266"/>
              <a:ext cx="59549" cy="79733"/>
              <a:chOff x="3586375" y="2281300"/>
              <a:chExt cx="125025" cy="175275"/>
            </a:xfrm>
          </p:grpSpPr>
          <p:sp>
            <p:nvSpPr>
              <p:cNvPr id="1273" name="Google Shape;1273;p7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5"/>
            <p:cNvGrpSpPr/>
            <p:nvPr/>
          </p:nvGrpSpPr>
          <p:grpSpPr>
            <a:xfrm>
              <a:off x="4513224" y="3221724"/>
              <a:ext cx="274563" cy="280321"/>
              <a:chOff x="5298975" y="3412225"/>
              <a:chExt cx="576450" cy="616225"/>
            </a:xfrm>
          </p:grpSpPr>
          <p:sp>
            <p:nvSpPr>
              <p:cNvPr id="1277" name="Google Shape;1277;p7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78" name="Google Shape;1278;p7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75"/>
            <p:cNvGrpSpPr/>
            <p:nvPr/>
          </p:nvGrpSpPr>
          <p:grpSpPr>
            <a:xfrm>
              <a:off x="4824403" y="3421846"/>
              <a:ext cx="110132" cy="130647"/>
              <a:chOff x="5952300" y="3852150"/>
              <a:chExt cx="231225" cy="287200"/>
            </a:xfrm>
          </p:grpSpPr>
          <p:sp>
            <p:nvSpPr>
              <p:cNvPr id="1280" name="Google Shape;1280;p7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7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75"/>
            <p:cNvGrpSpPr/>
            <p:nvPr/>
          </p:nvGrpSpPr>
          <p:grpSpPr>
            <a:xfrm>
              <a:off x="4295710" y="3079670"/>
              <a:ext cx="14968" cy="27135"/>
              <a:chOff x="4842300" y="3099950"/>
              <a:chExt cx="31425" cy="59650"/>
            </a:xfrm>
          </p:grpSpPr>
          <p:sp>
            <p:nvSpPr>
              <p:cNvPr id="1291" name="Google Shape;1291;p7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75"/>
            <p:cNvGrpSpPr/>
            <p:nvPr/>
          </p:nvGrpSpPr>
          <p:grpSpPr>
            <a:xfrm>
              <a:off x="3831056" y="2816010"/>
              <a:ext cx="37378" cy="27612"/>
              <a:chOff x="3866750" y="2520350"/>
              <a:chExt cx="78475" cy="60700"/>
            </a:xfrm>
          </p:grpSpPr>
          <p:sp>
            <p:nvSpPr>
              <p:cNvPr id="1304" name="Google Shape;1304;p7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8" name="Google Shape;1308;p7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25" name="Google Shape;1325;p7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37" name="Google Shape;1337;p7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3632736" y="3051591"/>
              <a:ext cx="63288" cy="45217"/>
              <a:chOff x="3450375" y="3038225"/>
              <a:chExt cx="132875" cy="99400"/>
            </a:xfrm>
          </p:grpSpPr>
          <p:sp>
            <p:nvSpPr>
              <p:cNvPr id="1351" name="Google Shape;1351;p7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62" name="Google Shape;1362;p7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72" name="Google Shape;1372;p7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78" name="Google Shape;1378;p7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75"/>
          <p:cNvGrpSpPr/>
          <p:nvPr/>
        </p:nvGrpSpPr>
        <p:grpSpPr>
          <a:xfrm>
            <a:off x="3530618" y="1021765"/>
            <a:ext cx="2078182" cy="1366558"/>
            <a:chOff x="235800" y="830650"/>
            <a:chExt cx="6978450" cy="4588844"/>
          </a:xfrm>
        </p:grpSpPr>
        <p:sp>
          <p:nvSpPr>
            <p:cNvPr id="1389" name="Google Shape;1389;p7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75"/>
          <p:cNvGrpSpPr/>
          <p:nvPr/>
        </p:nvGrpSpPr>
        <p:grpSpPr>
          <a:xfrm>
            <a:off x="719115" y="2852867"/>
            <a:ext cx="2622876" cy="1333540"/>
            <a:chOff x="238125" y="1038125"/>
            <a:chExt cx="7146800" cy="3633625"/>
          </a:xfrm>
        </p:grpSpPr>
        <p:sp>
          <p:nvSpPr>
            <p:cNvPr id="1396" name="Google Shape;1396;p7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75"/>
          <p:cNvGrpSpPr/>
          <p:nvPr/>
        </p:nvGrpSpPr>
        <p:grpSpPr>
          <a:xfrm>
            <a:off x="5834043" y="994977"/>
            <a:ext cx="2590840" cy="1380235"/>
            <a:chOff x="233350" y="949250"/>
            <a:chExt cx="7137300" cy="3802300"/>
          </a:xfrm>
        </p:grpSpPr>
        <p:sp>
          <p:nvSpPr>
            <p:cNvPr id="2969" name="Google Shape;2969;p7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75"/>
          <p:cNvGrpSpPr/>
          <p:nvPr/>
        </p:nvGrpSpPr>
        <p:grpSpPr>
          <a:xfrm>
            <a:off x="7648472" y="3039750"/>
            <a:ext cx="104231" cy="320340"/>
            <a:chOff x="7564426" y="3224343"/>
            <a:chExt cx="119985" cy="368801"/>
          </a:xfrm>
        </p:grpSpPr>
        <p:sp>
          <p:nvSpPr>
            <p:cNvPr id="3021" name="Google Shape;3021;p7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75"/>
          <p:cNvGrpSpPr/>
          <p:nvPr/>
        </p:nvGrpSpPr>
        <p:grpSpPr>
          <a:xfrm>
            <a:off x="7347961" y="3033852"/>
            <a:ext cx="189489" cy="332132"/>
            <a:chOff x="8370831" y="3202002"/>
            <a:chExt cx="218129" cy="382376"/>
          </a:xfrm>
        </p:grpSpPr>
        <p:sp>
          <p:nvSpPr>
            <p:cNvPr id="3024" name="Google Shape;3024;p7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75"/>
          <p:cNvGrpSpPr/>
          <p:nvPr/>
        </p:nvGrpSpPr>
        <p:grpSpPr>
          <a:xfrm>
            <a:off x="8071350" y="3444984"/>
            <a:ext cx="309429" cy="267000"/>
            <a:chOff x="6742064" y="3750480"/>
            <a:chExt cx="399315" cy="344560"/>
          </a:xfrm>
        </p:grpSpPr>
        <p:sp>
          <p:nvSpPr>
            <p:cNvPr id="3027" name="Google Shape;3027;p7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75"/>
          <p:cNvGrpSpPr/>
          <p:nvPr/>
        </p:nvGrpSpPr>
        <p:grpSpPr>
          <a:xfrm>
            <a:off x="7610369" y="3796031"/>
            <a:ext cx="180437" cy="281608"/>
            <a:chOff x="7248525" y="3739696"/>
            <a:chExt cx="230531" cy="359790"/>
          </a:xfrm>
        </p:grpSpPr>
        <p:sp>
          <p:nvSpPr>
            <p:cNvPr id="3030" name="Google Shape;3030;p7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75"/>
          <p:cNvGrpSpPr/>
          <p:nvPr/>
        </p:nvGrpSpPr>
        <p:grpSpPr>
          <a:xfrm>
            <a:off x="7856288" y="3439255"/>
            <a:ext cx="162896" cy="278710"/>
            <a:chOff x="7601242" y="3729267"/>
            <a:chExt cx="222566" cy="380803"/>
          </a:xfrm>
        </p:grpSpPr>
        <p:sp>
          <p:nvSpPr>
            <p:cNvPr id="3033" name="Google Shape;3033;p7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5" name="Google Shape;3035;p75"/>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6" name="Google Shape;3036;p75"/>
          <p:cNvGrpSpPr/>
          <p:nvPr/>
        </p:nvGrpSpPr>
        <p:grpSpPr>
          <a:xfrm>
            <a:off x="7345934" y="3440396"/>
            <a:ext cx="193543" cy="275990"/>
            <a:chOff x="8304647" y="3738687"/>
            <a:chExt cx="225076" cy="320956"/>
          </a:xfrm>
        </p:grpSpPr>
        <p:sp>
          <p:nvSpPr>
            <p:cNvPr id="3037" name="Google Shape;3037;p7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75"/>
          <p:cNvGrpSpPr/>
          <p:nvPr/>
        </p:nvGrpSpPr>
        <p:grpSpPr>
          <a:xfrm>
            <a:off x="7618426" y="3440396"/>
            <a:ext cx="178492" cy="275990"/>
            <a:chOff x="8615101" y="3738687"/>
            <a:chExt cx="207573" cy="320956"/>
          </a:xfrm>
        </p:grpSpPr>
        <p:sp>
          <p:nvSpPr>
            <p:cNvPr id="3041" name="Google Shape;3041;p7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4" name="Google Shape;3044;p75"/>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5" name="Google Shape;3045;p75"/>
          <p:cNvGrpSpPr/>
          <p:nvPr/>
        </p:nvGrpSpPr>
        <p:grpSpPr>
          <a:xfrm>
            <a:off x="6013131" y="3561884"/>
            <a:ext cx="557670" cy="511283"/>
            <a:chOff x="6015419" y="3716859"/>
            <a:chExt cx="557671" cy="511283"/>
          </a:xfrm>
        </p:grpSpPr>
        <p:sp>
          <p:nvSpPr>
            <p:cNvPr id="3046" name="Google Shape;3046;p7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7" name="Google Shape;3047;p75"/>
            <p:cNvGrpSpPr/>
            <p:nvPr/>
          </p:nvGrpSpPr>
          <p:grpSpPr>
            <a:xfrm>
              <a:off x="6036094" y="3716980"/>
              <a:ext cx="529860" cy="510468"/>
              <a:chOff x="6036094" y="3716980"/>
              <a:chExt cx="529860" cy="510468"/>
            </a:xfrm>
          </p:grpSpPr>
          <p:sp>
            <p:nvSpPr>
              <p:cNvPr id="3048" name="Google Shape;3048;p7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8" name="Google Shape;3058;p75"/>
          <p:cNvGrpSpPr/>
          <p:nvPr/>
        </p:nvGrpSpPr>
        <p:grpSpPr>
          <a:xfrm>
            <a:off x="6642016" y="2918653"/>
            <a:ext cx="576302" cy="511871"/>
            <a:chOff x="6644304" y="3073628"/>
            <a:chExt cx="576302" cy="511871"/>
          </a:xfrm>
        </p:grpSpPr>
        <p:sp>
          <p:nvSpPr>
            <p:cNvPr id="3059" name="Google Shape;3059;p7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0" name="Google Shape;3060;p75"/>
            <p:cNvGrpSpPr/>
            <p:nvPr/>
          </p:nvGrpSpPr>
          <p:grpSpPr>
            <a:xfrm>
              <a:off x="6712169" y="3085440"/>
              <a:ext cx="481622" cy="494913"/>
              <a:chOff x="6712169" y="3085440"/>
              <a:chExt cx="481622" cy="494913"/>
            </a:xfrm>
          </p:grpSpPr>
          <p:sp>
            <p:nvSpPr>
              <p:cNvPr id="3061" name="Google Shape;3061;p7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6" name="Google Shape;3066;p7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9" name="Google Shape;3069;p75"/>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0" name="Google Shape;3070;p75"/>
          <p:cNvGrpSpPr/>
          <p:nvPr/>
        </p:nvGrpSpPr>
        <p:grpSpPr>
          <a:xfrm>
            <a:off x="6649867" y="3561648"/>
            <a:ext cx="560631" cy="511352"/>
            <a:chOff x="6652154" y="3716623"/>
            <a:chExt cx="560631" cy="511352"/>
          </a:xfrm>
        </p:grpSpPr>
        <p:sp>
          <p:nvSpPr>
            <p:cNvPr id="3071" name="Google Shape;3071;p7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2" name="Google Shape;3072;p75"/>
            <p:cNvGrpSpPr/>
            <p:nvPr/>
          </p:nvGrpSpPr>
          <p:grpSpPr>
            <a:xfrm>
              <a:off x="6669657" y="3716715"/>
              <a:ext cx="466779" cy="464290"/>
              <a:chOff x="6669657" y="3716715"/>
              <a:chExt cx="466779" cy="464290"/>
            </a:xfrm>
          </p:grpSpPr>
          <p:sp>
            <p:nvSpPr>
              <p:cNvPr id="3073" name="Google Shape;3073;p7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6" name="Google Shape;3086;p75"/>
          <p:cNvGrpSpPr/>
          <p:nvPr/>
        </p:nvGrpSpPr>
        <p:grpSpPr>
          <a:xfrm>
            <a:off x="7843958" y="3843056"/>
            <a:ext cx="187557" cy="187557"/>
            <a:chOff x="8565775" y="671075"/>
            <a:chExt cx="441000" cy="441000"/>
          </a:xfrm>
        </p:grpSpPr>
        <p:sp>
          <p:nvSpPr>
            <p:cNvPr id="3087" name="Google Shape;3087;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9" name="Google Shape;3089;p75"/>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5"/>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1" name="Google Shape;3091;p75"/>
          <p:cNvGrpSpPr/>
          <p:nvPr/>
        </p:nvGrpSpPr>
        <p:grpSpPr>
          <a:xfrm>
            <a:off x="5997813" y="2921275"/>
            <a:ext cx="587871" cy="512373"/>
            <a:chOff x="6000100" y="3076250"/>
            <a:chExt cx="587871" cy="512373"/>
          </a:xfrm>
        </p:grpSpPr>
        <p:sp>
          <p:nvSpPr>
            <p:cNvPr id="3092" name="Google Shape;3092;p7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3" name="Google Shape;3093;p75"/>
            <p:cNvGrpSpPr/>
            <p:nvPr/>
          </p:nvGrpSpPr>
          <p:grpSpPr>
            <a:xfrm>
              <a:off x="6031360" y="3076713"/>
              <a:ext cx="539107" cy="480965"/>
              <a:chOff x="6031360" y="3076713"/>
              <a:chExt cx="539107" cy="480965"/>
            </a:xfrm>
          </p:grpSpPr>
          <p:sp>
            <p:nvSpPr>
              <p:cNvPr id="3094" name="Google Shape;3094;p7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1" name="Google Shape;3101;p75"/>
          <p:cNvGrpSpPr/>
          <p:nvPr/>
        </p:nvGrpSpPr>
        <p:grpSpPr>
          <a:xfrm>
            <a:off x="3574273" y="2854307"/>
            <a:ext cx="2241344" cy="1330656"/>
            <a:chOff x="3597785" y="3065882"/>
            <a:chExt cx="2241344" cy="1330656"/>
          </a:xfrm>
        </p:grpSpPr>
        <p:grpSp>
          <p:nvGrpSpPr>
            <p:cNvPr id="3102" name="Google Shape;3102;p75"/>
            <p:cNvGrpSpPr/>
            <p:nvPr/>
          </p:nvGrpSpPr>
          <p:grpSpPr>
            <a:xfrm>
              <a:off x="5296908" y="3937355"/>
              <a:ext cx="143198" cy="32380"/>
              <a:chOff x="5296908" y="3937355"/>
              <a:chExt cx="143198" cy="32380"/>
            </a:xfrm>
          </p:grpSpPr>
          <p:sp>
            <p:nvSpPr>
              <p:cNvPr id="3103" name="Google Shape;3103;p7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4" name="Google Shape;3104;p75"/>
              <p:cNvGrpSpPr/>
              <p:nvPr/>
            </p:nvGrpSpPr>
            <p:grpSpPr>
              <a:xfrm>
                <a:off x="5402331" y="3937355"/>
                <a:ext cx="37776" cy="32380"/>
                <a:chOff x="5402331" y="3937355"/>
                <a:chExt cx="37776" cy="32380"/>
              </a:xfrm>
            </p:grpSpPr>
            <p:sp>
              <p:nvSpPr>
                <p:cNvPr id="3105" name="Google Shape;3105;p7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75"/>
              <p:cNvGrpSpPr/>
              <p:nvPr/>
            </p:nvGrpSpPr>
            <p:grpSpPr>
              <a:xfrm>
                <a:off x="5296908" y="3937355"/>
                <a:ext cx="37783" cy="32380"/>
                <a:chOff x="5296908" y="3937355"/>
                <a:chExt cx="37783" cy="32380"/>
              </a:xfrm>
            </p:grpSpPr>
            <p:sp>
              <p:nvSpPr>
                <p:cNvPr id="3108" name="Google Shape;3108;p7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0" name="Google Shape;3110;p75"/>
            <p:cNvGrpSpPr/>
            <p:nvPr/>
          </p:nvGrpSpPr>
          <p:grpSpPr>
            <a:xfrm>
              <a:off x="4724163" y="3119631"/>
              <a:ext cx="120838" cy="84218"/>
              <a:chOff x="4724163" y="3119631"/>
              <a:chExt cx="120838" cy="84218"/>
            </a:xfrm>
          </p:grpSpPr>
          <p:grpSp>
            <p:nvGrpSpPr>
              <p:cNvPr id="3111" name="Google Shape;3111;p75"/>
              <p:cNvGrpSpPr/>
              <p:nvPr/>
            </p:nvGrpSpPr>
            <p:grpSpPr>
              <a:xfrm>
                <a:off x="4746712" y="3132773"/>
                <a:ext cx="86869" cy="56424"/>
                <a:chOff x="4746712" y="3132773"/>
                <a:chExt cx="86869" cy="56424"/>
              </a:xfrm>
            </p:grpSpPr>
            <p:sp>
              <p:nvSpPr>
                <p:cNvPr id="3112" name="Google Shape;3112;p7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4" name="Google Shape;3114;p75"/>
              <p:cNvGrpSpPr/>
              <p:nvPr/>
            </p:nvGrpSpPr>
            <p:grpSpPr>
              <a:xfrm>
                <a:off x="4773634" y="3143336"/>
                <a:ext cx="37776" cy="32451"/>
                <a:chOff x="4773634" y="3143336"/>
                <a:chExt cx="37776" cy="32451"/>
              </a:xfrm>
            </p:grpSpPr>
            <p:sp>
              <p:nvSpPr>
                <p:cNvPr id="3115" name="Google Shape;3115;p7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75"/>
              <p:cNvGrpSpPr/>
              <p:nvPr/>
            </p:nvGrpSpPr>
            <p:grpSpPr>
              <a:xfrm>
                <a:off x="4724163" y="3131248"/>
                <a:ext cx="37776" cy="32459"/>
                <a:chOff x="4724163" y="3131248"/>
                <a:chExt cx="37776" cy="32459"/>
              </a:xfrm>
            </p:grpSpPr>
            <p:sp>
              <p:nvSpPr>
                <p:cNvPr id="3118" name="Google Shape;3118;p7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75"/>
              <p:cNvGrpSpPr/>
              <p:nvPr/>
            </p:nvGrpSpPr>
            <p:grpSpPr>
              <a:xfrm>
                <a:off x="4755081" y="3176054"/>
                <a:ext cx="32357" cy="27795"/>
                <a:chOff x="4755081" y="3176054"/>
                <a:chExt cx="32357" cy="27795"/>
              </a:xfrm>
            </p:grpSpPr>
            <p:sp>
              <p:nvSpPr>
                <p:cNvPr id="3121" name="Google Shape;3121;p7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75"/>
              <p:cNvGrpSpPr/>
              <p:nvPr/>
            </p:nvGrpSpPr>
            <p:grpSpPr>
              <a:xfrm>
                <a:off x="4812550" y="3119631"/>
                <a:ext cx="32451" cy="27803"/>
                <a:chOff x="4812550" y="3119631"/>
                <a:chExt cx="32451" cy="27803"/>
              </a:xfrm>
            </p:grpSpPr>
            <p:sp>
              <p:nvSpPr>
                <p:cNvPr id="3124" name="Google Shape;3124;p7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6" name="Google Shape;3126;p75"/>
            <p:cNvGrpSpPr/>
            <p:nvPr/>
          </p:nvGrpSpPr>
          <p:grpSpPr>
            <a:xfrm>
              <a:off x="5382826" y="4027197"/>
              <a:ext cx="268967" cy="250422"/>
              <a:chOff x="5382826" y="4027197"/>
              <a:chExt cx="268967" cy="250422"/>
            </a:xfrm>
          </p:grpSpPr>
          <p:grpSp>
            <p:nvGrpSpPr>
              <p:cNvPr id="3127" name="Google Shape;3127;p75"/>
              <p:cNvGrpSpPr/>
              <p:nvPr/>
            </p:nvGrpSpPr>
            <p:grpSpPr>
              <a:xfrm>
                <a:off x="5405280" y="4042510"/>
                <a:ext cx="237570" cy="218647"/>
                <a:chOff x="5405280" y="4042510"/>
                <a:chExt cx="237570" cy="218647"/>
              </a:xfrm>
            </p:grpSpPr>
            <p:sp>
              <p:nvSpPr>
                <p:cNvPr id="3128" name="Google Shape;3128;p7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4" name="Google Shape;3134;p75"/>
              <p:cNvGrpSpPr/>
              <p:nvPr/>
            </p:nvGrpSpPr>
            <p:grpSpPr>
              <a:xfrm>
                <a:off x="5382826" y="4125549"/>
                <a:ext cx="37776" cy="32380"/>
                <a:chOff x="5382826" y="4125549"/>
                <a:chExt cx="37776" cy="32380"/>
              </a:xfrm>
            </p:grpSpPr>
            <p:sp>
              <p:nvSpPr>
                <p:cNvPr id="3135" name="Google Shape;3135;p7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75"/>
              <p:cNvGrpSpPr/>
              <p:nvPr/>
            </p:nvGrpSpPr>
            <p:grpSpPr>
              <a:xfrm>
                <a:off x="5475680" y="4195587"/>
                <a:ext cx="37783" cy="32364"/>
                <a:chOff x="5475680" y="4195587"/>
                <a:chExt cx="37783" cy="32364"/>
              </a:xfrm>
            </p:grpSpPr>
            <p:sp>
              <p:nvSpPr>
                <p:cNvPr id="3138" name="Google Shape;3138;p7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75"/>
              <p:cNvGrpSpPr/>
              <p:nvPr/>
            </p:nvGrpSpPr>
            <p:grpSpPr>
              <a:xfrm>
                <a:off x="5532575" y="4027197"/>
                <a:ext cx="33308" cy="32262"/>
                <a:chOff x="5532575" y="4027197"/>
                <a:chExt cx="33308" cy="32262"/>
              </a:xfrm>
            </p:grpSpPr>
            <p:sp>
              <p:nvSpPr>
                <p:cNvPr id="3141" name="Google Shape;3141;p7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75"/>
              <p:cNvGrpSpPr/>
              <p:nvPr/>
            </p:nvGrpSpPr>
            <p:grpSpPr>
              <a:xfrm>
                <a:off x="5590706" y="4245348"/>
                <a:ext cx="33497" cy="32270"/>
                <a:chOff x="5590706" y="4245348"/>
                <a:chExt cx="33497" cy="32270"/>
              </a:xfrm>
            </p:grpSpPr>
            <p:sp>
              <p:nvSpPr>
                <p:cNvPr id="3144" name="Google Shape;3144;p7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6" name="Google Shape;3146;p75"/>
              <p:cNvGrpSpPr/>
              <p:nvPr/>
            </p:nvGrpSpPr>
            <p:grpSpPr>
              <a:xfrm>
                <a:off x="5618681" y="4109677"/>
                <a:ext cx="33112" cy="32357"/>
                <a:chOff x="5618681" y="4109677"/>
                <a:chExt cx="33112" cy="32357"/>
              </a:xfrm>
            </p:grpSpPr>
            <p:sp>
              <p:nvSpPr>
                <p:cNvPr id="3147" name="Google Shape;3147;p7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75"/>
              <p:cNvGrpSpPr/>
              <p:nvPr/>
            </p:nvGrpSpPr>
            <p:grpSpPr>
              <a:xfrm>
                <a:off x="5479298" y="4128262"/>
                <a:ext cx="31405" cy="26906"/>
                <a:chOff x="5479298" y="4128262"/>
                <a:chExt cx="31405" cy="26906"/>
              </a:xfrm>
            </p:grpSpPr>
            <p:sp>
              <p:nvSpPr>
                <p:cNvPr id="3150" name="Google Shape;3150;p7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75"/>
              <p:cNvGrpSpPr/>
              <p:nvPr/>
            </p:nvGrpSpPr>
            <p:grpSpPr>
              <a:xfrm>
                <a:off x="5582903" y="4180116"/>
                <a:ext cx="31499" cy="26898"/>
                <a:chOff x="5582903" y="4180116"/>
                <a:chExt cx="31499" cy="26898"/>
              </a:xfrm>
            </p:grpSpPr>
            <p:sp>
              <p:nvSpPr>
                <p:cNvPr id="3153" name="Google Shape;3153;p7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5" name="Google Shape;3155;p75"/>
            <p:cNvGrpSpPr/>
            <p:nvPr/>
          </p:nvGrpSpPr>
          <p:grpSpPr>
            <a:xfrm>
              <a:off x="3977681" y="3230323"/>
              <a:ext cx="94584" cy="84085"/>
              <a:chOff x="3977681" y="3230323"/>
              <a:chExt cx="94584" cy="84085"/>
            </a:xfrm>
          </p:grpSpPr>
          <p:grpSp>
            <p:nvGrpSpPr>
              <p:cNvPr id="3156" name="Google Shape;3156;p75"/>
              <p:cNvGrpSpPr/>
              <p:nvPr/>
            </p:nvGrpSpPr>
            <p:grpSpPr>
              <a:xfrm>
                <a:off x="4000135" y="3243041"/>
                <a:ext cx="59570" cy="57186"/>
                <a:chOff x="4000135" y="3243041"/>
                <a:chExt cx="59570" cy="57186"/>
              </a:xfrm>
            </p:grpSpPr>
            <p:sp>
              <p:nvSpPr>
                <p:cNvPr id="3157" name="Google Shape;3157;p7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75"/>
              <p:cNvGrpSpPr/>
              <p:nvPr/>
            </p:nvGrpSpPr>
            <p:grpSpPr>
              <a:xfrm>
                <a:off x="3977681" y="3245872"/>
                <a:ext cx="37783" cy="32380"/>
                <a:chOff x="3977681" y="3245872"/>
                <a:chExt cx="37783" cy="32380"/>
              </a:xfrm>
            </p:grpSpPr>
            <p:sp>
              <p:nvSpPr>
                <p:cNvPr id="3161" name="Google Shape;3161;p7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3" name="Google Shape;3163;p75"/>
              <p:cNvGrpSpPr/>
              <p:nvPr/>
            </p:nvGrpSpPr>
            <p:grpSpPr>
              <a:xfrm>
                <a:off x="4040860" y="3262672"/>
                <a:ext cx="31405" cy="27001"/>
                <a:chOff x="4040860" y="3262672"/>
                <a:chExt cx="31405" cy="27001"/>
              </a:xfrm>
            </p:grpSpPr>
            <p:sp>
              <p:nvSpPr>
                <p:cNvPr id="3164" name="Google Shape;3164;p7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75"/>
              <p:cNvGrpSpPr/>
              <p:nvPr/>
            </p:nvGrpSpPr>
            <p:grpSpPr>
              <a:xfrm>
                <a:off x="4021072" y="3230323"/>
                <a:ext cx="31397" cy="26906"/>
                <a:chOff x="4021072" y="3230323"/>
                <a:chExt cx="31397" cy="26906"/>
              </a:xfrm>
            </p:grpSpPr>
            <p:sp>
              <p:nvSpPr>
                <p:cNvPr id="3167" name="Google Shape;3167;p7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75"/>
              <p:cNvGrpSpPr/>
              <p:nvPr/>
            </p:nvGrpSpPr>
            <p:grpSpPr>
              <a:xfrm>
                <a:off x="4001472" y="3287462"/>
                <a:ext cx="31499" cy="26945"/>
                <a:chOff x="4001472" y="3287462"/>
                <a:chExt cx="31499" cy="26945"/>
              </a:xfrm>
            </p:grpSpPr>
            <p:sp>
              <p:nvSpPr>
                <p:cNvPr id="3170" name="Google Shape;3170;p7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2" name="Google Shape;3172;p75"/>
            <p:cNvGrpSpPr/>
            <p:nvPr/>
          </p:nvGrpSpPr>
          <p:grpSpPr>
            <a:xfrm>
              <a:off x="4084715" y="3258865"/>
              <a:ext cx="184961" cy="137268"/>
              <a:chOff x="4084715" y="3258865"/>
              <a:chExt cx="184961" cy="137268"/>
            </a:xfrm>
          </p:grpSpPr>
          <p:grpSp>
            <p:nvGrpSpPr>
              <p:cNvPr id="3173" name="Google Shape;3173;p75"/>
              <p:cNvGrpSpPr/>
              <p:nvPr/>
            </p:nvGrpSpPr>
            <p:grpSpPr>
              <a:xfrm>
                <a:off x="4107453" y="3271583"/>
                <a:ext cx="153470" cy="110275"/>
                <a:chOff x="4107453" y="3271583"/>
                <a:chExt cx="153470" cy="110275"/>
              </a:xfrm>
            </p:grpSpPr>
            <p:sp>
              <p:nvSpPr>
                <p:cNvPr id="3174" name="Google Shape;3174;p7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75"/>
              <p:cNvGrpSpPr/>
              <p:nvPr/>
            </p:nvGrpSpPr>
            <p:grpSpPr>
              <a:xfrm>
                <a:off x="4136947" y="3258865"/>
                <a:ext cx="31499" cy="27001"/>
                <a:chOff x="4136947" y="3258865"/>
                <a:chExt cx="31499" cy="27001"/>
              </a:xfrm>
            </p:grpSpPr>
            <p:sp>
              <p:nvSpPr>
                <p:cNvPr id="3179" name="Google Shape;3179;p7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75"/>
              <p:cNvGrpSpPr/>
              <p:nvPr/>
            </p:nvGrpSpPr>
            <p:grpSpPr>
              <a:xfrm>
                <a:off x="4084715" y="3266478"/>
                <a:ext cx="31468" cy="26898"/>
                <a:chOff x="4084715" y="3266478"/>
                <a:chExt cx="31468" cy="26898"/>
              </a:xfrm>
            </p:grpSpPr>
            <p:sp>
              <p:nvSpPr>
                <p:cNvPr id="3182" name="Google Shape;3182;p7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4" name="Google Shape;3184;p75"/>
              <p:cNvGrpSpPr/>
              <p:nvPr/>
            </p:nvGrpSpPr>
            <p:grpSpPr>
              <a:xfrm>
                <a:off x="4159213" y="3279849"/>
                <a:ext cx="31405" cy="26945"/>
                <a:chOff x="4159213" y="3279849"/>
                <a:chExt cx="31405" cy="26945"/>
              </a:xfrm>
            </p:grpSpPr>
            <p:sp>
              <p:nvSpPr>
                <p:cNvPr id="3185" name="Google Shape;3185;p7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7" name="Google Shape;3187;p75"/>
              <p:cNvGrpSpPr/>
              <p:nvPr/>
            </p:nvGrpSpPr>
            <p:grpSpPr>
              <a:xfrm>
                <a:off x="4201550" y="3266502"/>
                <a:ext cx="31405" cy="26883"/>
                <a:chOff x="4201550" y="3266502"/>
                <a:chExt cx="31405" cy="26883"/>
              </a:xfrm>
            </p:grpSpPr>
            <p:sp>
              <p:nvSpPr>
                <p:cNvPr id="3188" name="Google Shape;3188;p7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75"/>
              <p:cNvGrpSpPr/>
              <p:nvPr/>
            </p:nvGrpSpPr>
            <p:grpSpPr>
              <a:xfrm>
                <a:off x="4201550" y="3338278"/>
                <a:ext cx="31405" cy="26930"/>
                <a:chOff x="4201550" y="3338278"/>
                <a:chExt cx="31405" cy="26930"/>
              </a:xfrm>
            </p:grpSpPr>
            <p:sp>
              <p:nvSpPr>
                <p:cNvPr id="3191" name="Google Shape;3191;p7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75"/>
              <p:cNvGrpSpPr/>
              <p:nvPr/>
            </p:nvGrpSpPr>
            <p:grpSpPr>
              <a:xfrm>
                <a:off x="4238272" y="3369132"/>
                <a:ext cx="31405" cy="27001"/>
                <a:chOff x="4238272" y="3369132"/>
                <a:chExt cx="31405" cy="27001"/>
              </a:xfrm>
            </p:grpSpPr>
            <p:sp>
              <p:nvSpPr>
                <p:cNvPr id="3194" name="Google Shape;3194;p7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6" name="Google Shape;3196;p75"/>
            <p:cNvGrpSpPr/>
            <p:nvPr/>
          </p:nvGrpSpPr>
          <p:grpSpPr>
            <a:xfrm>
              <a:off x="4068639" y="3200169"/>
              <a:ext cx="77643" cy="37272"/>
              <a:chOff x="4068639" y="3200169"/>
              <a:chExt cx="77643" cy="37272"/>
            </a:xfrm>
          </p:grpSpPr>
          <p:sp>
            <p:nvSpPr>
              <p:cNvPr id="3197" name="Google Shape;3197;p7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8" name="Google Shape;3198;p75"/>
              <p:cNvGrpSpPr/>
              <p:nvPr/>
            </p:nvGrpSpPr>
            <p:grpSpPr>
              <a:xfrm>
                <a:off x="4114878" y="3200169"/>
                <a:ext cx="31405" cy="26993"/>
                <a:chOff x="4114878" y="3200169"/>
                <a:chExt cx="31405" cy="26993"/>
              </a:xfrm>
            </p:grpSpPr>
            <p:sp>
              <p:nvSpPr>
                <p:cNvPr id="3199" name="Google Shape;3199;p7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75"/>
              <p:cNvGrpSpPr/>
              <p:nvPr/>
            </p:nvGrpSpPr>
            <p:grpSpPr>
              <a:xfrm>
                <a:off x="4068639" y="3210535"/>
                <a:ext cx="31499" cy="26906"/>
                <a:chOff x="4068639" y="3210535"/>
                <a:chExt cx="31499" cy="26906"/>
              </a:xfrm>
            </p:grpSpPr>
            <p:sp>
              <p:nvSpPr>
                <p:cNvPr id="3202" name="Google Shape;3202;p7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4" name="Google Shape;3204;p75"/>
            <p:cNvGrpSpPr/>
            <p:nvPr/>
          </p:nvGrpSpPr>
          <p:grpSpPr>
            <a:xfrm>
              <a:off x="3869702" y="3066935"/>
              <a:ext cx="382664" cy="190294"/>
              <a:chOff x="3869702" y="3066935"/>
              <a:chExt cx="382664" cy="190294"/>
            </a:xfrm>
          </p:grpSpPr>
          <p:grpSp>
            <p:nvGrpSpPr>
              <p:cNvPr id="3205" name="Google Shape;3205;p75"/>
              <p:cNvGrpSpPr/>
              <p:nvPr/>
            </p:nvGrpSpPr>
            <p:grpSpPr>
              <a:xfrm>
                <a:off x="3888633" y="3082351"/>
                <a:ext cx="351172" cy="160698"/>
                <a:chOff x="3888633" y="3082351"/>
                <a:chExt cx="351172" cy="160698"/>
              </a:xfrm>
            </p:grpSpPr>
            <p:sp>
              <p:nvSpPr>
                <p:cNvPr id="3206" name="Google Shape;3206;p7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75"/>
              <p:cNvGrpSpPr/>
              <p:nvPr/>
            </p:nvGrpSpPr>
            <p:grpSpPr>
              <a:xfrm>
                <a:off x="4143703" y="3066935"/>
                <a:ext cx="37783" cy="32357"/>
                <a:chOff x="4143703" y="3066935"/>
                <a:chExt cx="37783" cy="32357"/>
              </a:xfrm>
            </p:grpSpPr>
            <p:sp>
              <p:nvSpPr>
                <p:cNvPr id="3213" name="Google Shape;3213;p7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5" name="Google Shape;3215;p75"/>
              <p:cNvGrpSpPr/>
              <p:nvPr/>
            </p:nvGrpSpPr>
            <p:grpSpPr>
              <a:xfrm>
                <a:off x="4044565" y="3103563"/>
                <a:ext cx="37783" cy="32451"/>
                <a:chOff x="4044565" y="3103563"/>
                <a:chExt cx="37783" cy="32451"/>
              </a:xfrm>
            </p:grpSpPr>
            <p:sp>
              <p:nvSpPr>
                <p:cNvPr id="3216" name="Google Shape;3216;p7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8" name="Google Shape;3218;p75"/>
              <p:cNvGrpSpPr/>
              <p:nvPr/>
            </p:nvGrpSpPr>
            <p:grpSpPr>
              <a:xfrm>
                <a:off x="4017454" y="3188237"/>
                <a:ext cx="37776" cy="32357"/>
                <a:chOff x="4017454" y="3188237"/>
                <a:chExt cx="37776" cy="32357"/>
              </a:xfrm>
            </p:grpSpPr>
            <p:sp>
              <p:nvSpPr>
                <p:cNvPr id="3219" name="Google Shape;3219;p7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75"/>
              <p:cNvGrpSpPr/>
              <p:nvPr/>
            </p:nvGrpSpPr>
            <p:grpSpPr>
              <a:xfrm>
                <a:off x="3921548" y="3157509"/>
                <a:ext cx="37783" cy="32357"/>
                <a:chOff x="3921548" y="3157509"/>
                <a:chExt cx="37783" cy="32357"/>
              </a:xfrm>
            </p:grpSpPr>
            <p:sp>
              <p:nvSpPr>
                <p:cNvPr id="3222" name="Google Shape;3222;p7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75"/>
              <p:cNvGrpSpPr/>
              <p:nvPr/>
            </p:nvGrpSpPr>
            <p:grpSpPr>
              <a:xfrm>
                <a:off x="3939056" y="3211620"/>
                <a:ext cx="37783" cy="32380"/>
                <a:chOff x="3939056" y="3211620"/>
                <a:chExt cx="37783" cy="32380"/>
              </a:xfrm>
            </p:grpSpPr>
            <p:sp>
              <p:nvSpPr>
                <p:cNvPr id="3225" name="Google Shape;3225;p7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75"/>
              <p:cNvGrpSpPr/>
              <p:nvPr/>
            </p:nvGrpSpPr>
            <p:grpSpPr>
              <a:xfrm>
                <a:off x="4176240" y="3136965"/>
                <a:ext cx="31405" cy="26930"/>
                <a:chOff x="4176240" y="3136965"/>
                <a:chExt cx="31405" cy="26930"/>
              </a:xfrm>
            </p:grpSpPr>
            <p:sp>
              <p:nvSpPr>
                <p:cNvPr id="3228" name="Google Shape;3228;p7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75"/>
              <p:cNvGrpSpPr/>
              <p:nvPr/>
            </p:nvGrpSpPr>
            <p:grpSpPr>
              <a:xfrm>
                <a:off x="4133148" y="3152593"/>
                <a:ext cx="31499" cy="27001"/>
                <a:chOff x="4133148" y="3152593"/>
                <a:chExt cx="31499" cy="27001"/>
              </a:xfrm>
            </p:grpSpPr>
            <p:sp>
              <p:nvSpPr>
                <p:cNvPr id="3231" name="Google Shape;3231;p7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75"/>
              <p:cNvGrpSpPr/>
              <p:nvPr/>
            </p:nvGrpSpPr>
            <p:grpSpPr>
              <a:xfrm>
                <a:off x="4220866" y="3073534"/>
                <a:ext cx="31499" cy="26898"/>
                <a:chOff x="4220866" y="3073534"/>
                <a:chExt cx="31499" cy="26898"/>
              </a:xfrm>
            </p:grpSpPr>
            <p:sp>
              <p:nvSpPr>
                <p:cNvPr id="3234" name="Google Shape;3234;p7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75"/>
              <p:cNvGrpSpPr/>
              <p:nvPr/>
            </p:nvGrpSpPr>
            <p:grpSpPr>
              <a:xfrm>
                <a:off x="3869702" y="3230323"/>
                <a:ext cx="31499" cy="26906"/>
                <a:chOff x="3869702" y="3230323"/>
                <a:chExt cx="31499" cy="26906"/>
              </a:xfrm>
            </p:grpSpPr>
            <p:sp>
              <p:nvSpPr>
                <p:cNvPr id="3237" name="Google Shape;3237;p7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9" name="Google Shape;3239;p75"/>
            <p:cNvGrpSpPr/>
            <p:nvPr/>
          </p:nvGrpSpPr>
          <p:grpSpPr>
            <a:xfrm>
              <a:off x="4271383" y="3065882"/>
              <a:ext cx="304556" cy="341663"/>
              <a:chOff x="4271383" y="3065882"/>
              <a:chExt cx="304556" cy="341663"/>
            </a:xfrm>
          </p:grpSpPr>
          <p:grpSp>
            <p:nvGrpSpPr>
              <p:cNvPr id="3240" name="Google Shape;3240;p75"/>
              <p:cNvGrpSpPr/>
              <p:nvPr/>
            </p:nvGrpSpPr>
            <p:grpSpPr>
              <a:xfrm>
                <a:off x="4293838" y="3078639"/>
                <a:ext cx="269353" cy="311973"/>
                <a:chOff x="4293838" y="3078639"/>
                <a:chExt cx="269353" cy="311973"/>
              </a:xfrm>
            </p:grpSpPr>
            <p:sp>
              <p:nvSpPr>
                <p:cNvPr id="3241" name="Google Shape;3241;p7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8" name="Google Shape;3258;p75"/>
              <p:cNvGrpSpPr/>
              <p:nvPr/>
            </p:nvGrpSpPr>
            <p:grpSpPr>
              <a:xfrm>
                <a:off x="4538164" y="3342061"/>
                <a:ext cx="37776" cy="32380"/>
                <a:chOff x="4538164" y="3342061"/>
                <a:chExt cx="37776" cy="32380"/>
              </a:xfrm>
            </p:grpSpPr>
            <p:sp>
              <p:nvSpPr>
                <p:cNvPr id="3259" name="Google Shape;3259;p7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75"/>
              <p:cNvGrpSpPr/>
              <p:nvPr/>
            </p:nvGrpSpPr>
            <p:grpSpPr>
              <a:xfrm>
                <a:off x="4271383" y="3194742"/>
                <a:ext cx="37783" cy="32420"/>
                <a:chOff x="4271383" y="3194742"/>
                <a:chExt cx="37783" cy="32420"/>
              </a:xfrm>
            </p:grpSpPr>
            <p:sp>
              <p:nvSpPr>
                <p:cNvPr id="3262" name="Google Shape;3262;p7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75"/>
              <p:cNvGrpSpPr/>
              <p:nvPr/>
            </p:nvGrpSpPr>
            <p:grpSpPr>
              <a:xfrm>
                <a:off x="4284416" y="3084058"/>
                <a:ext cx="37783" cy="32357"/>
                <a:chOff x="4284416" y="3084058"/>
                <a:chExt cx="37783" cy="32357"/>
              </a:xfrm>
            </p:grpSpPr>
            <p:sp>
              <p:nvSpPr>
                <p:cNvPr id="3265" name="Google Shape;3265;p7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75"/>
              <p:cNvGrpSpPr/>
              <p:nvPr/>
            </p:nvGrpSpPr>
            <p:grpSpPr>
              <a:xfrm>
                <a:off x="4478697" y="3297561"/>
                <a:ext cx="37776" cy="32451"/>
                <a:chOff x="4478697" y="3297561"/>
                <a:chExt cx="37776" cy="32451"/>
              </a:xfrm>
            </p:grpSpPr>
            <p:sp>
              <p:nvSpPr>
                <p:cNvPr id="3268" name="Google Shape;3268;p7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75"/>
              <p:cNvGrpSpPr/>
              <p:nvPr/>
            </p:nvGrpSpPr>
            <p:grpSpPr>
              <a:xfrm>
                <a:off x="4411813" y="3331711"/>
                <a:ext cx="37776" cy="32451"/>
                <a:chOff x="4411813" y="3331711"/>
                <a:chExt cx="37776" cy="32451"/>
              </a:xfrm>
            </p:grpSpPr>
            <p:sp>
              <p:nvSpPr>
                <p:cNvPr id="3271" name="Google Shape;3271;p7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3" name="Google Shape;3273;p75"/>
              <p:cNvGrpSpPr/>
              <p:nvPr/>
            </p:nvGrpSpPr>
            <p:grpSpPr>
              <a:xfrm>
                <a:off x="4337984" y="3375188"/>
                <a:ext cx="37776" cy="32357"/>
                <a:chOff x="4337984" y="3375188"/>
                <a:chExt cx="37776" cy="32357"/>
              </a:xfrm>
            </p:grpSpPr>
            <p:sp>
              <p:nvSpPr>
                <p:cNvPr id="3274" name="Google Shape;3274;p7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6" name="Google Shape;3276;p75"/>
              <p:cNvGrpSpPr/>
              <p:nvPr/>
            </p:nvGrpSpPr>
            <p:grpSpPr>
              <a:xfrm>
                <a:off x="4494867" y="3090530"/>
                <a:ext cx="37878" cy="32451"/>
                <a:chOff x="4494867" y="3090530"/>
                <a:chExt cx="37878" cy="32451"/>
              </a:xfrm>
            </p:grpSpPr>
            <p:sp>
              <p:nvSpPr>
                <p:cNvPr id="3277" name="Google Shape;3277;p7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9" name="Google Shape;3279;p75"/>
              <p:cNvGrpSpPr/>
              <p:nvPr/>
            </p:nvGrpSpPr>
            <p:grpSpPr>
              <a:xfrm>
                <a:off x="4525124" y="3207774"/>
                <a:ext cx="37783" cy="32420"/>
                <a:chOff x="4525124" y="3207774"/>
                <a:chExt cx="37783" cy="32420"/>
              </a:xfrm>
            </p:grpSpPr>
            <p:sp>
              <p:nvSpPr>
                <p:cNvPr id="3280" name="Google Shape;3280;p7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75"/>
              <p:cNvGrpSpPr/>
              <p:nvPr/>
            </p:nvGrpSpPr>
            <p:grpSpPr>
              <a:xfrm>
                <a:off x="4440544" y="3176479"/>
                <a:ext cx="31499" cy="26898"/>
                <a:chOff x="4440544" y="3176479"/>
                <a:chExt cx="31499" cy="26898"/>
              </a:xfrm>
            </p:grpSpPr>
            <p:sp>
              <p:nvSpPr>
                <p:cNvPr id="3283" name="Google Shape;3283;p7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5" name="Google Shape;3285;p75"/>
              <p:cNvGrpSpPr/>
              <p:nvPr/>
            </p:nvGrpSpPr>
            <p:grpSpPr>
              <a:xfrm>
                <a:off x="4350545" y="3156400"/>
                <a:ext cx="31405" cy="27001"/>
                <a:chOff x="4350545" y="3156400"/>
                <a:chExt cx="31405" cy="27001"/>
              </a:xfrm>
            </p:grpSpPr>
            <p:sp>
              <p:nvSpPr>
                <p:cNvPr id="3286" name="Google Shape;3286;p7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75"/>
              <p:cNvGrpSpPr/>
              <p:nvPr/>
            </p:nvGrpSpPr>
            <p:grpSpPr>
              <a:xfrm>
                <a:off x="4376703" y="3255058"/>
                <a:ext cx="31405" cy="27001"/>
                <a:chOff x="4376703" y="3255058"/>
                <a:chExt cx="31405" cy="27001"/>
              </a:xfrm>
            </p:grpSpPr>
            <p:sp>
              <p:nvSpPr>
                <p:cNvPr id="3289" name="Google Shape;3289;p7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75"/>
              <p:cNvGrpSpPr/>
              <p:nvPr/>
            </p:nvGrpSpPr>
            <p:grpSpPr>
              <a:xfrm>
                <a:off x="4331322" y="3283656"/>
                <a:ext cx="31405" cy="26945"/>
                <a:chOff x="4331322" y="3283656"/>
                <a:chExt cx="31405" cy="26945"/>
              </a:xfrm>
            </p:grpSpPr>
            <p:sp>
              <p:nvSpPr>
                <p:cNvPr id="3292" name="Google Shape;3292;p7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75"/>
              <p:cNvGrpSpPr/>
              <p:nvPr/>
            </p:nvGrpSpPr>
            <p:grpSpPr>
              <a:xfrm>
                <a:off x="4380510" y="3065882"/>
                <a:ext cx="31405" cy="26938"/>
                <a:chOff x="4380510" y="3065882"/>
                <a:chExt cx="31405" cy="26938"/>
              </a:xfrm>
            </p:grpSpPr>
            <p:sp>
              <p:nvSpPr>
                <p:cNvPr id="3295" name="Google Shape;3295;p7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7" name="Google Shape;3297;p75"/>
            <p:cNvGrpSpPr/>
            <p:nvPr/>
          </p:nvGrpSpPr>
          <p:grpSpPr>
            <a:xfrm>
              <a:off x="4558998" y="3188237"/>
              <a:ext cx="1280131" cy="1052746"/>
              <a:chOff x="4558998" y="3188237"/>
              <a:chExt cx="1280131" cy="1052746"/>
            </a:xfrm>
          </p:grpSpPr>
          <p:sp>
            <p:nvSpPr>
              <p:cNvPr id="3298" name="Google Shape;3298;p7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9" name="Google Shape;3299;p75"/>
              <p:cNvGrpSpPr/>
              <p:nvPr/>
            </p:nvGrpSpPr>
            <p:grpSpPr>
              <a:xfrm>
                <a:off x="4579164" y="3203653"/>
                <a:ext cx="1244833" cy="1020397"/>
                <a:chOff x="4579164" y="3203653"/>
                <a:chExt cx="1244833" cy="1020397"/>
              </a:xfrm>
            </p:grpSpPr>
            <p:sp>
              <p:nvSpPr>
                <p:cNvPr id="3300" name="Google Shape;3300;p7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2" name="Google Shape;3302;p75"/>
                <p:cNvGrpSpPr/>
                <p:nvPr/>
              </p:nvGrpSpPr>
              <p:grpSpPr>
                <a:xfrm>
                  <a:off x="4579164" y="3203653"/>
                  <a:ext cx="1244833" cy="1020397"/>
                  <a:chOff x="4579164" y="3203653"/>
                  <a:chExt cx="1244833" cy="1020397"/>
                </a:xfrm>
              </p:grpSpPr>
              <p:sp>
                <p:nvSpPr>
                  <p:cNvPr id="3303" name="Google Shape;3303;p7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5" name="Google Shape;3305;p75"/>
                  <p:cNvGrpSpPr/>
                  <p:nvPr/>
                </p:nvGrpSpPr>
                <p:grpSpPr>
                  <a:xfrm>
                    <a:off x="4579164" y="3203653"/>
                    <a:ext cx="1244833" cy="1020397"/>
                    <a:chOff x="4579164" y="3203653"/>
                    <a:chExt cx="1244833" cy="1020397"/>
                  </a:xfrm>
                </p:grpSpPr>
                <p:sp>
                  <p:nvSpPr>
                    <p:cNvPr id="3306" name="Google Shape;3306;p7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4" name="Google Shape;3314;p75"/>
                    <p:cNvGrpSpPr/>
                    <p:nvPr/>
                  </p:nvGrpSpPr>
                  <p:grpSpPr>
                    <a:xfrm>
                      <a:off x="4579164" y="3203653"/>
                      <a:ext cx="1244833" cy="1020397"/>
                      <a:chOff x="4579164" y="3203653"/>
                      <a:chExt cx="1244833" cy="1020397"/>
                    </a:xfrm>
                  </p:grpSpPr>
                  <p:sp>
                    <p:nvSpPr>
                      <p:cNvPr id="3315" name="Google Shape;3315;p7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9" name="Google Shape;3329;p75"/>
                      <p:cNvGrpSpPr/>
                      <p:nvPr/>
                    </p:nvGrpSpPr>
                    <p:grpSpPr>
                      <a:xfrm>
                        <a:off x="4579164" y="3203653"/>
                        <a:ext cx="1244833" cy="1020397"/>
                        <a:chOff x="4579164" y="3203653"/>
                        <a:chExt cx="1244833" cy="1020397"/>
                      </a:xfrm>
                    </p:grpSpPr>
                    <p:sp>
                      <p:nvSpPr>
                        <p:cNvPr id="3330" name="Google Shape;3330;p7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4" name="Google Shape;3354;p75"/>
                        <p:cNvGrpSpPr/>
                        <p:nvPr/>
                      </p:nvGrpSpPr>
                      <p:grpSpPr>
                        <a:xfrm>
                          <a:off x="4579164" y="3203653"/>
                          <a:ext cx="1244833" cy="1020397"/>
                          <a:chOff x="4579164" y="3203653"/>
                          <a:chExt cx="1244833" cy="1020397"/>
                        </a:xfrm>
                      </p:grpSpPr>
                      <p:sp>
                        <p:nvSpPr>
                          <p:cNvPr id="3355" name="Google Shape;3355;p7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6" name="Google Shape;3356;p75"/>
                          <p:cNvGrpSpPr/>
                          <p:nvPr/>
                        </p:nvGrpSpPr>
                        <p:grpSpPr>
                          <a:xfrm>
                            <a:off x="4579164" y="3203653"/>
                            <a:ext cx="1244833" cy="1020397"/>
                            <a:chOff x="4579164" y="3203653"/>
                            <a:chExt cx="1244833" cy="1020397"/>
                          </a:xfrm>
                        </p:grpSpPr>
                        <p:sp>
                          <p:nvSpPr>
                            <p:cNvPr id="3357" name="Google Shape;3357;p7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4" name="Google Shape;3364;p75"/>
                            <p:cNvGrpSpPr/>
                            <p:nvPr/>
                          </p:nvGrpSpPr>
                          <p:grpSpPr>
                            <a:xfrm>
                              <a:off x="4579164" y="3203653"/>
                              <a:ext cx="1244833" cy="1020397"/>
                              <a:chOff x="4579164" y="3203653"/>
                              <a:chExt cx="1244833" cy="1020397"/>
                            </a:xfrm>
                          </p:grpSpPr>
                          <p:sp>
                            <p:nvSpPr>
                              <p:cNvPr id="3365" name="Google Shape;3365;p7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75"/>
                              <p:cNvGrpSpPr/>
                              <p:nvPr/>
                            </p:nvGrpSpPr>
                            <p:grpSpPr>
                              <a:xfrm>
                                <a:off x="4579164" y="3203653"/>
                                <a:ext cx="1244833" cy="1020397"/>
                                <a:chOff x="4579164" y="3203653"/>
                                <a:chExt cx="1244833" cy="1020397"/>
                              </a:xfrm>
                            </p:grpSpPr>
                            <p:sp>
                              <p:nvSpPr>
                                <p:cNvPr id="3379" name="Google Shape;3379;p7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6" name="Google Shape;3386;p75"/>
                                <p:cNvGrpSpPr/>
                                <p:nvPr/>
                              </p:nvGrpSpPr>
                              <p:grpSpPr>
                                <a:xfrm>
                                  <a:off x="4579164" y="3203653"/>
                                  <a:ext cx="1244833" cy="1020397"/>
                                  <a:chOff x="4579164" y="3203653"/>
                                  <a:chExt cx="1244833" cy="1020397"/>
                                </a:xfrm>
                              </p:grpSpPr>
                              <p:sp>
                                <p:nvSpPr>
                                  <p:cNvPr id="3387" name="Google Shape;3387;p7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2" name="Google Shape;3392;p75"/>
                                  <p:cNvGrpSpPr/>
                                  <p:nvPr/>
                                </p:nvGrpSpPr>
                                <p:grpSpPr>
                                  <a:xfrm>
                                    <a:off x="4579164" y="3203653"/>
                                    <a:ext cx="1244833" cy="1020397"/>
                                    <a:chOff x="4579164" y="3203653"/>
                                    <a:chExt cx="1244833" cy="1020397"/>
                                  </a:xfrm>
                                </p:grpSpPr>
                                <p:sp>
                                  <p:nvSpPr>
                                    <p:cNvPr id="3393" name="Google Shape;3393;p7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397" name="Google Shape;3397;p7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00" name="Google Shape;3400;p7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01" name="Google Shape;3401;p75"/>
              <p:cNvGrpSpPr/>
              <p:nvPr/>
            </p:nvGrpSpPr>
            <p:grpSpPr>
              <a:xfrm>
                <a:off x="4595437" y="3598775"/>
                <a:ext cx="37776" cy="32451"/>
                <a:chOff x="4595437" y="3598775"/>
                <a:chExt cx="37776" cy="32451"/>
              </a:xfrm>
            </p:grpSpPr>
            <p:sp>
              <p:nvSpPr>
                <p:cNvPr id="3402" name="Google Shape;3402;p7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75"/>
              <p:cNvGrpSpPr/>
              <p:nvPr/>
            </p:nvGrpSpPr>
            <p:grpSpPr>
              <a:xfrm>
                <a:off x="4641864" y="3524443"/>
                <a:ext cx="37776" cy="32380"/>
                <a:chOff x="4641864" y="3524443"/>
                <a:chExt cx="37776" cy="32380"/>
              </a:xfrm>
            </p:grpSpPr>
            <p:sp>
              <p:nvSpPr>
                <p:cNvPr id="3405" name="Google Shape;3405;p7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75"/>
              <p:cNvGrpSpPr/>
              <p:nvPr/>
            </p:nvGrpSpPr>
            <p:grpSpPr>
              <a:xfrm>
                <a:off x="4648431" y="3893901"/>
                <a:ext cx="37776" cy="32357"/>
                <a:chOff x="4648431" y="3893901"/>
                <a:chExt cx="37776" cy="32357"/>
              </a:xfrm>
            </p:grpSpPr>
            <p:sp>
              <p:nvSpPr>
                <p:cNvPr id="3408" name="Google Shape;3408;p7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75"/>
              <p:cNvGrpSpPr/>
              <p:nvPr/>
            </p:nvGrpSpPr>
            <p:grpSpPr>
              <a:xfrm>
                <a:off x="4567752" y="3722908"/>
                <a:ext cx="37870" cy="32380"/>
                <a:chOff x="4567752" y="3722908"/>
                <a:chExt cx="37870" cy="32380"/>
              </a:xfrm>
            </p:grpSpPr>
            <p:sp>
              <p:nvSpPr>
                <p:cNvPr id="3411" name="Google Shape;3411;p7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75"/>
              <p:cNvGrpSpPr/>
              <p:nvPr/>
            </p:nvGrpSpPr>
            <p:grpSpPr>
              <a:xfrm>
                <a:off x="4617506" y="3652052"/>
                <a:ext cx="37783" cy="32357"/>
                <a:chOff x="4617506" y="3652052"/>
                <a:chExt cx="37783" cy="32357"/>
              </a:xfrm>
            </p:grpSpPr>
            <p:sp>
              <p:nvSpPr>
                <p:cNvPr id="3414" name="Google Shape;3414;p7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75"/>
              <p:cNvGrpSpPr/>
              <p:nvPr/>
            </p:nvGrpSpPr>
            <p:grpSpPr>
              <a:xfrm>
                <a:off x="4739005" y="3554149"/>
                <a:ext cx="37870" cy="32357"/>
                <a:chOff x="4739005" y="3554149"/>
                <a:chExt cx="37870" cy="32357"/>
              </a:xfrm>
            </p:grpSpPr>
            <p:sp>
              <p:nvSpPr>
                <p:cNvPr id="3417" name="Google Shape;3417;p7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75"/>
              <p:cNvGrpSpPr/>
              <p:nvPr/>
            </p:nvGrpSpPr>
            <p:grpSpPr>
              <a:xfrm>
                <a:off x="4806557" y="3630258"/>
                <a:ext cx="37776" cy="32364"/>
                <a:chOff x="4806557" y="3630258"/>
                <a:chExt cx="37776" cy="32364"/>
              </a:xfrm>
            </p:grpSpPr>
            <p:sp>
              <p:nvSpPr>
                <p:cNvPr id="3420" name="Google Shape;3420;p7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75"/>
              <p:cNvGrpSpPr/>
              <p:nvPr/>
            </p:nvGrpSpPr>
            <p:grpSpPr>
              <a:xfrm>
                <a:off x="4737007" y="4004357"/>
                <a:ext cx="37870" cy="32357"/>
                <a:chOff x="4737007" y="4004357"/>
                <a:chExt cx="37870" cy="32357"/>
              </a:xfrm>
            </p:grpSpPr>
            <p:sp>
              <p:nvSpPr>
                <p:cNvPr id="3423" name="Google Shape;3423;p7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75"/>
              <p:cNvGrpSpPr/>
              <p:nvPr/>
            </p:nvGrpSpPr>
            <p:grpSpPr>
              <a:xfrm>
                <a:off x="4773634" y="4208627"/>
                <a:ext cx="37776" cy="32357"/>
                <a:chOff x="4773634" y="4208627"/>
                <a:chExt cx="37776" cy="32357"/>
              </a:xfrm>
            </p:grpSpPr>
            <p:sp>
              <p:nvSpPr>
                <p:cNvPr id="3426" name="Google Shape;3426;p7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75"/>
              <p:cNvGrpSpPr/>
              <p:nvPr/>
            </p:nvGrpSpPr>
            <p:grpSpPr>
              <a:xfrm>
                <a:off x="4888282" y="4074764"/>
                <a:ext cx="37776" cy="32451"/>
                <a:chOff x="4888282" y="4074764"/>
                <a:chExt cx="37776" cy="32451"/>
              </a:xfrm>
            </p:grpSpPr>
            <p:sp>
              <p:nvSpPr>
                <p:cNvPr id="3429" name="Google Shape;3429;p7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75"/>
              <p:cNvGrpSpPr/>
              <p:nvPr/>
            </p:nvGrpSpPr>
            <p:grpSpPr>
              <a:xfrm>
                <a:off x="4901315" y="3804271"/>
                <a:ext cx="37776" cy="32364"/>
                <a:chOff x="4901315" y="3804271"/>
                <a:chExt cx="37776" cy="32364"/>
              </a:xfrm>
            </p:grpSpPr>
            <p:sp>
              <p:nvSpPr>
                <p:cNvPr id="3432" name="Google Shape;3432;p7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75"/>
              <p:cNvGrpSpPr/>
              <p:nvPr/>
            </p:nvGrpSpPr>
            <p:grpSpPr>
              <a:xfrm>
                <a:off x="4866394" y="3715035"/>
                <a:ext cx="37846" cy="32357"/>
                <a:chOff x="4866394" y="3715035"/>
                <a:chExt cx="37846" cy="32357"/>
              </a:xfrm>
            </p:grpSpPr>
            <p:sp>
              <p:nvSpPr>
                <p:cNvPr id="3435" name="Google Shape;3435;p7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75"/>
              <p:cNvGrpSpPr/>
              <p:nvPr/>
            </p:nvGrpSpPr>
            <p:grpSpPr>
              <a:xfrm>
                <a:off x="4979233" y="3839798"/>
                <a:ext cx="37878" cy="32420"/>
                <a:chOff x="4979233" y="3839798"/>
                <a:chExt cx="37878" cy="32420"/>
              </a:xfrm>
            </p:grpSpPr>
            <p:sp>
              <p:nvSpPr>
                <p:cNvPr id="3438" name="Google Shape;3438;p7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75"/>
              <p:cNvGrpSpPr/>
              <p:nvPr/>
            </p:nvGrpSpPr>
            <p:grpSpPr>
              <a:xfrm>
                <a:off x="4790662" y="3679147"/>
                <a:ext cx="37783" cy="32380"/>
                <a:chOff x="4790662" y="3679147"/>
                <a:chExt cx="37783" cy="32380"/>
              </a:xfrm>
            </p:grpSpPr>
            <p:sp>
              <p:nvSpPr>
                <p:cNvPr id="3441" name="Google Shape;3441;p7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75"/>
              <p:cNvGrpSpPr/>
              <p:nvPr/>
            </p:nvGrpSpPr>
            <p:grpSpPr>
              <a:xfrm>
                <a:off x="4857263" y="3557861"/>
                <a:ext cx="37776" cy="32357"/>
                <a:chOff x="4857263" y="3557861"/>
                <a:chExt cx="37776" cy="32357"/>
              </a:xfrm>
            </p:grpSpPr>
            <p:sp>
              <p:nvSpPr>
                <p:cNvPr id="3444" name="Google Shape;3444;p7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75"/>
              <p:cNvGrpSpPr/>
              <p:nvPr/>
            </p:nvGrpSpPr>
            <p:grpSpPr>
              <a:xfrm>
                <a:off x="4883902" y="3648033"/>
                <a:ext cx="37783" cy="32380"/>
                <a:chOff x="4883902" y="3648033"/>
                <a:chExt cx="37783" cy="32380"/>
              </a:xfrm>
            </p:grpSpPr>
            <p:sp>
              <p:nvSpPr>
                <p:cNvPr id="3447" name="Google Shape;3447;p7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75"/>
              <p:cNvGrpSpPr/>
              <p:nvPr/>
            </p:nvGrpSpPr>
            <p:grpSpPr>
              <a:xfrm>
                <a:off x="4907780" y="3347220"/>
                <a:ext cx="37878" cy="32357"/>
                <a:chOff x="4907780" y="3347220"/>
                <a:chExt cx="37878" cy="32357"/>
              </a:xfrm>
            </p:grpSpPr>
            <p:sp>
              <p:nvSpPr>
                <p:cNvPr id="3450" name="Google Shape;3450;p7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75"/>
              <p:cNvGrpSpPr/>
              <p:nvPr/>
            </p:nvGrpSpPr>
            <p:grpSpPr>
              <a:xfrm>
                <a:off x="5065048" y="3738150"/>
                <a:ext cx="37783" cy="32364"/>
                <a:chOff x="5065048" y="3738150"/>
                <a:chExt cx="37783" cy="32364"/>
              </a:xfrm>
            </p:grpSpPr>
            <p:sp>
              <p:nvSpPr>
                <p:cNvPr id="3453" name="Google Shape;3453;p7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75"/>
              <p:cNvGrpSpPr/>
              <p:nvPr/>
            </p:nvGrpSpPr>
            <p:grpSpPr>
              <a:xfrm>
                <a:off x="5071616" y="3284615"/>
                <a:ext cx="37783" cy="32357"/>
                <a:chOff x="5071616" y="3284615"/>
                <a:chExt cx="37783" cy="32357"/>
              </a:xfrm>
            </p:grpSpPr>
            <p:sp>
              <p:nvSpPr>
                <p:cNvPr id="3456" name="Google Shape;3456;p7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75"/>
              <p:cNvGrpSpPr/>
              <p:nvPr/>
            </p:nvGrpSpPr>
            <p:grpSpPr>
              <a:xfrm>
                <a:off x="5389291" y="3759921"/>
                <a:ext cx="37783" cy="32380"/>
                <a:chOff x="5389291" y="3759921"/>
                <a:chExt cx="37783" cy="32380"/>
              </a:xfrm>
            </p:grpSpPr>
            <p:sp>
              <p:nvSpPr>
                <p:cNvPr id="3459" name="Google Shape;3459;p7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75"/>
              <p:cNvGrpSpPr/>
              <p:nvPr/>
            </p:nvGrpSpPr>
            <p:grpSpPr>
              <a:xfrm>
                <a:off x="5431534" y="3632932"/>
                <a:ext cx="37878" cy="32451"/>
                <a:chOff x="5431534" y="3632932"/>
                <a:chExt cx="37878" cy="32451"/>
              </a:xfrm>
            </p:grpSpPr>
            <p:sp>
              <p:nvSpPr>
                <p:cNvPr id="3462" name="Google Shape;3462;p7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75"/>
              <p:cNvGrpSpPr/>
              <p:nvPr/>
            </p:nvGrpSpPr>
            <p:grpSpPr>
              <a:xfrm>
                <a:off x="5540755" y="3544829"/>
                <a:ext cx="37783" cy="32357"/>
                <a:chOff x="5540755" y="3544829"/>
                <a:chExt cx="37783" cy="32357"/>
              </a:xfrm>
            </p:grpSpPr>
            <p:sp>
              <p:nvSpPr>
                <p:cNvPr id="3465" name="Google Shape;3465;p7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75"/>
              <p:cNvGrpSpPr/>
              <p:nvPr/>
            </p:nvGrpSpPr>
            <p:grpSpPr>
              <a:xfrm>
                <a:off x="5579293" y="3412107"/>
                <a:ext cx="37776" cy="32357"/>
                <a:chOff x="5579293" y="3412107"/>
                <a:chExt cx="37776" cy="32357"/>
              </a:xfrm>
            </p:grpSpPr>
            <p:sp>
              <p:nvSpPr>
                <p:cNvPr id="3468" name="Google Shape;3468;p7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75"/>
              <p:cNvGrpSpPr/>
              <p:nvPr/>
            </p:nvGrpSpPr>
            <p:grpSpPr>
              <a:xfrm>
                <a:off x="5801346" y="3284615"/>
                <a:ext cx="37783" cy="32357"/>
                <a:chOff x="5801346" y="3284615"/>
                <a:chExt cx="37783" cy="32357"/>
              </a:xfrm>
            </p:grpSpPr>
            <p:sp>
              <p:nvSpPr>
                <p:cNvPr id="3471" name="Google Shape;3471;p7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75"/>
              <p:cNvGrpSpPr/>
              <p:nvPr/>
            </p:nvGrpSpPr>
            <p:grpSpPr>
              <a:xfrm>
                <a:off x="5763578" y="3399067"/>
                <a:ext cx="37776" cy="32364"/>
                <a:chOff x="5763578" y="3399067"/>
                <a:chExt cx="37776" cy="32364"/>
              </a:xfrm>
            </p:grpSpPr>
            <p:sp>
              <p:nvSpPr>
                <p:cNvPr id="3474" name="Google Shape;3474;p7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75"/>
              <p:cNvGrpSpPr/>
              <p:nvPr/>
            </p:nvGrpSpPr>
            <p:grpSpPr>
              <a:xfrm>
                <a:off x="5395858" y="3230952"/>
                <a:ext cx="37776" cy="32364"/>
                <a:chOff x="5395858" y="3230952"/>
                <a:chExt cx="37776" cy="32364"/>
              </a:xfrm>
            </p:grpSpPr>
            <p:sp>
              <p:nvSpPr>
                <p:cNvPr id="3477" name="Google Shape;3477;p7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75"/>
              <p:cNvGrpSpPr/>
              <p:nvPr/>
            </p:nvGrpSpPr>
            <p:grpSpPr>
              <a:xfrm>
                <a:off x="5264088" y="3188237"/>
                <a:ext cx="37776" cy="32357"/>
                <a:chOff x="5264088" y="3188237"/>
                <a:chExt cx="37776" cy="32357"/>
              </a:xfrm>
            </p:grpSpPr>
            <p:sp>
              <p:nvSpPr>
                <p:cNvPr id="3480" name="Google Shape;3480;p7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75"/>
              <p:cNvGrpSpPr/>
              <p:nvPr/>
            </p:nvGrpSpPr>
            <p:grpSpPr>
              <a:xfrm>
                <a:off x="5585758" y="3237425"/>
                <a:ext cx="37878" cy="32357"/>
                <a:chOff x="5585758" y="3237425"/>
                <a:chExt cx="37878" cy="32357"/>
              </a:xfrm>
            </p:grpSpPr>
            <p:sp>
              <p:nvSpPr>
                <p:cNvPr id="3483" name="Google Shape;3483;p7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5" name="Google Shape;3485;p75"/>
              <p:cNvGrpSpPr/>
              <p:nvPr/>
            </p:nvGrpSpPr>
            <p:grpSpPr>
              <a:xfrm>
                <a:off x="4874196" y="3291088"/>
                <a:ext cx="37878" cy="32451"/>
                <a:chOff x="4874196" y="3291088"/>
                <a:chExt cx="37878" cy="32451"/>
              </a:xfrm>
            </p:grpSpPr>
            <p:sp>
              <p:nvSpPr>
                <p:cNvPr id="3486" name="Google Shape;3486;p7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75"/>
              <p:cNvGrpSpPr/>
              <p:nvPr/>
            </p:nvGrpSpPr>
            <p:grpSpPr>
              <a:xfrm>
                <a:off x="5197770" y="3785466"/>
                <a:ext cx="37783" cy="32427"/>
                <a:chOff x="5197770" y="3785466"/>
                <a:chExt cx="37783" cy="32427"/>
              </a:xfrm>
            </p:grpSpPr>
            <p:sp>
              <p:nvSpPr>
                <p:cNvPr id="3489" name="Google Shape;3489;p7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75"/>
              <p:cNvGrpSpPr/>
              <p:nvPr/>
            </p:nvGrpSpPr>
            <p:grpSpPr>
              <a:xfrm>
                <a:off x="5177699" y="3492117"/>
                <a:ext cx="37776" cy="32357"/>
                <a:chOff x="5177699" y="3492117"/>
                <a:chExt cx="37776" cy="32357"/>
              </a:xfrm>
            </p:grpSpPr>
            <p:sp>
              <p:nvSpPr>
                <p:cNvPr id="3492" name="Google Shape;3492;p7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75"/>
              <p:cNvGrpSpPr/>
              <p:nvPr/>
            </p:nvGrpSpPr>
            <p:grpSpPr>
              <a:xfrm>
                <a:off x="5349431" y="3622346"/>
                <a:ext cx="37870" cy="32380"/>
                <a:chOff x="5349431" y="3622346"/>
                <a:chExt cx="37870" cy="32380"/>
              </a:xfrm>
            </p:grpSpPr>
            <p:sp>
              <p:nvSpPr>
                <p:cNvPr id="3495" name="Google Shape;3495;p7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75"/>
              <p:cNvGrpSpPr/>
              <p:nvPr/>
            </p:nvGrpSpPr>
            <p:grpSpPr>
              <a:xfrm>
                <a:off x="5068855" y="3563980"/>
                <a:ext cx="53954" cy="46223"/>
                <a:chOff x="5068855" y="3563980"/>
                <a:chExt cx="53954" cy="46223"/>
              </a:xfrm>
            </p:grpSpPr>
            <p:sp>
              <p:nvSpPr>
                <p:cNvPr id="3498" name="Google Shape;3498;p7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75"/>
              <p:cNvGrpSpPr/>
              <p:nvPr/>
            </p:nvGrpSpPr>
            <p:grpSpPr>
              <a:xfrm>
                <a:off x="5037654" y="3392507"/>
                <a:ext cx="37870" cy="32451"/>
                <a:chOff x="5037654" y="3392507"/>
                <a:chExt cx="37870" cy="32451"/>
              </a:xfrm>
            </p:grpSpPr>
            <p:sp>
              <p:nvSpPr>
                <p:cNvPr id="3501" name="Google Shape;3501;p7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75"/>
              <p:cNvGrpSpPr/>
              <p:nvPr/>
            </p:nvGrpSpPr>
            <p:grpSpPr>
              <a:xfrm>
                <a:off x="5456560" y="3368629"/>
                <a:ext cx="37870" cy="32451"/>
                <a:chOff x="5456560" y="3368629"/>
                <a:chExt cx="37870" cy="32451"/>
              </a:xfrm>
            </p:grpSpPr>
            <p:sp>
              <p:nvSpPr>
                <p:cNvPr id="3504" name="Google Shape;3504;p7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75"/>
              <p:cNvGrpSpPr/>
              <p:nvPr/>
            </p:nvGrpSpPr>
            <p:grpSpPr>
              <a:xfrm>
                <a:off x="4755749" y="3501516"/>
                <a:ext cx="46246" cy="39608"/>
                <a:chOff x="4755749" y="3501516"/>
                <a:chExt cx="46246" cy="39608"/>
              </a:xfrm>
            </p:grpSpPr>
            <p:sp>
              <p:nvSpPr>
                <p:cNvPr id="3507" name="Google Shape;3507;p7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9" name="Google Shape;3509;p75"/>
              <p:cNvGrpSpPr/>
              <p:nvPr/>
            </p:nvGrpSpPr>
            <p:grpSpPr>
              <a:xfrm>
                <a:off x="4681346" y="3485582"/>
                <a:ext cx="37783" cy="32427"/>
                <a:chOff x="4681346" y="3485582"/>
                <a:chExt cx="37783" cy="32427"/>
              </a:xfrm>
            </p:grpSpPr>
            <p:sp>
              <p:nvSpPr>
                <p:cNvPr id="3510" name="Google Shape;3510;p7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75"/>
              <p:cNvGrpSpPr/>
              <p:nvPr/>
            </p:nvGrpSpPr>
            <p:grpSpPr>
              <a:xfrm>
                <a:off x="4767067" y="3291088"/>
                <a:ext cx="37878" cy="32451"/>
                <a:chOff x="4767067" y="3291088"/>
                <a:chExt cx="37878" cy="32451"/>
              </a:xfrm>
            </p:grpSpPr>
            <p:sp>
              <p:nvSpPr>
                <p:cNvPr id="3513" name="Google Shape;3513;p7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75"/>
              <p:cNvGrpSpPr/>
              <p:nvPr/>
            </p:nvGrpSpPr>
            <p:grpSpPr>
              <a:xfrm>
                <a:off x="4687819" y="3405539"/>
                <a:ext cx="37776" cy="32451"/>
                <a:chOff x="4687819" y="3405539"/>
                <a:chExt cx="37776" cy="32451"/>
              </a:xfrm>
            </p:grpSpPr>
            <p:sp>
              <p:nvSpPr>
                <p:cNvPr id="3516" name="Google Shape;3516;p7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75"/>
              <p:cNvGrpSpPr/>
              <p:nvPr/>
            </p:nvGrpSpPr>
            <p:grpSpPr>
              <a:xfrm>
                <a:off x="4923101" y="3444809"/>
                <a:ext cx="52813" cy="45318"/>
                <a:chOff x="4923101" y="3444809"/>
                <a:chExt cx="52813" cy="45318"/>
              </a:xfrm>
            </p:grpSpPr>
            <p:sp>
              <p:nvSpPr>
                <p:cNvPr id="3519" name="Google Shape;3519;p7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75"/>
              <p:cNvGrpSpPr/>
              <p:nvPr/>
            </p:nvGrpSpPr>
            <p:grpSpPr>
              <a:xfrm>
                <a:off x="4846040" y="3654750"/>
                <a:ext cx="31405" cy="26993"/>
                <a:chOff x="4846040" y="3654750"/>
                <a:chExt cx="31405" cy="26993"/>
              </a:xfrm>
            </p:grpSpPr>
            <p:sp>
              <p:nvSpPr>
                <p:cNvPr id="3522" name="Google Shape;3522;p7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75"/>
              <p:cNvGrpSpPr/>
              <p:nvPr/>
            </p:nvGrpSpPr>
            <p:grpSpPr>
              <a:xfrm>
                <a:off x="4925673" y="3691700"/>
                <a:ext cx="40253" cy="34472"/>
                <a:chOff x="4925673" y="3691700"/>
                <a:chExt cx="40253" cy="34472"/>
              </a:xfrm>
            </p:grpSpPr>
            <p:sp>
              <p:nvSpPr>
                <p:cNvPr id="3525" name="Google Shape;3525;p7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75"/>
              <p:cNvGrpSpPr/>
              <p:nvPr/>
            </p:nvGrpSpPr>
            <p:grpSpPr>
              <a:xfrm>
                <a:off x="4894653" y="3740848"/>
                <a:ext cx="31405" cy="26906"/>
                <a:chOff x="4894653" y="3740848"/>
                <a:chExt cx="31405" cy="26906"/>
              </a:xfrm>
            </p:grpSpPr>
            <p:sp>
              <p:nvSpPr>
                <p:cNvPr id="3528" name="Google Shape;3528;p7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75"/>
              <p:cNvGrpSpPr/>
              <p:nvPr/>
            </p:nvGrpSpPr>
            <p:grpSpPr>
              <a:xfrm>
                <a:off x="4962300" y="3696348"/>
                <a:ext cx="38255" cy="32773"/>
                <a:chOff x="4962300" y="3696348"/>
                <a:chExt cx="38255" cy="32773"/>
              </a:xfrm>
            </p:grpSpPr>
            <p:sp>
              <p:nvSpPr>
                <p:cNvPr id="3531" name="Google Shape;3531;p7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75"/>
              <p:cNvGrpSpPr/>
              <p:nvPr/>
            </p:nvGrpSpPr>
            <p:grpSpPr>
              <a:xfrm>
                <a:off x="4980185" y="3743349"/>
                <a:ext cx="31499" cy="26969"/>
                <a:chOff x="4980185" y="3743349"/>
                <a:chExt cx="31499" cy="26969"/>
              </a:xfrm>
            </p:grpSpPr>
            <p:sp>
              <p:nvSpPr>
                <p:cNvPr id="3534" name="Google Shape;3534;p7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75"/>
              <p:cNvGrpSpPr/>
              <p:nvPr/>
            </p:nvGrpSpPr>
            <p:grpSpPr>
              <a:xfrm>
                <a:off x="5013768" y="3734312"/>
                <a:ext cx="31499" cy="26969"/>
                <a:chOff x="5013768" y="3734312"/>
                <a:chExt cx="31499" cy="26969"/>
              </a:xfrm>
            </p:grpSpPr>
            <p:sp>
              <p:nvSpPr>
                <p:cNvPr id="3537" name="Google Shape;3537;p7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75"/>
              <p:cNvGrpSpPr/>
              <p:nvPr/>
            </p:nvGrpSpPr>
            <p:grpSpPr>
              <a:xfrm>
                <a:off x="5036703" y="3764545"/>
                <a:ext cx="31499" cy="26898"/>
                <a:chOff x="5036703" y="3764545"/>
                <a:chExt cx="31499" cy="26898"/>
              </a:xfrm>
            </p:grpSpPr>
            <p:sp>
              <p:nvSpPr>
                <p:cNvPr id="3540" name="Google Shape;3540;p7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75"/>
              <p:cNvGrpSpPr/>
              <p:nvPr/>
            </p:nvGrpSpPr>
            <p:grpSpPr>
              <a:xfrm>
                <a:off x="4953546" y="3768352"/>
                <a:ext cx="31405" cy="26898"/>
                <a:chOff x="4953546" y="3768352"/>
                <a:chExt cx="31405" cy="26898"/>
              </a:xfrm>
            </p:grpSpPr>
            <p:sp>
              <p:nvSpPr>
                <p:cNvPr id="3543" name="Google Shape;3543;p7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75"/>
              <p:cNvGrpSpPr/>
              <p:nvPr/>
            </p:nvGrpSpPr>
            <p:grpSpPr>
              <a:xfrm>
                <a:off x="4964770" y="3814016"/>
                <a:ext cx="31499" cy="26993"/>
                <a:chOff x="4964770" y="3814016"/>
                <a:chExt cx="31499" cy="26993"/>
              </a:xfrm>
            </p:grpSpPr>
            <p:sp>
              <p:nvSpPr>
                <p:cNvPr id="3546" name="Google Shape;3546;p7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75"/>
              <p:cNvGrpSpPr/>
              <p:nvPr/>
            </p:nvGrpSpPr>
            <p:grpSpPr>
              <a:xfrm>
                <a:off x="4923290" y="3800504"/>
                <a:ext cx="31468" cy="26898"/>
                <a:chOff x="4923290" y="3800504"/>
                <a:chExt cx="31468" cy="26898"/>
              </a:xfrm>
            </p:grpSpPr>
            <p:sp>
              <p:nvSpPr>
                <p:cNvPr id="3549" name="Google Shape;3549;p7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75"/>
              <p:cNvGrpSpPr/>
              <p:nvPr/>
            </p:nvGrpSpPr>
            <p:grpSpPr>
              <a:xfrm>
                <a:off x="5108534" y="3650943"/>
                <a:ext cx="31405" cy="26993"/>
                <a:chOff x="5108534" y="3650943"/>
                <a:chExt cx="31405" cy="26993"/>
              </a:xfrm>
            </p:grpSpPr>
            <p:sp>
              <p:nvSpPr>
                <p:cNvPr id="3552" name="Google Shape;3552;p7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75"/>
              <p:cNvGrpSpPr/>
              <p:nvPr/>
            </p:nvGrpSpPr>
            <p:grpSpPr>
              <a:xfrm>
                <a:off x="5119380" y="3760739"/>
                <a:ext cx="31499" cy="26993"/>
                <a:chOff x="5119380" y="3760739"/>
                <a:chExt cx="31499" cy="26993"/>
              </a:xfrm>
            </p:grpSpPr>
            <p:sp>
              <p:nvSpPr>
                <p:cNvPr id="3555" name="Google Shape;3555;p7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75"/>
              <p:cNvGrpSpPr/>
              <p:nvPr/>
            </p:nvGrpSpPr>
            <p:grpSpPr>
              <a:xfrm>
                <a:off x="5119380" y="3788235"/>
                <a:ext cx="31499" cy="26993"/>
                <a:chOff x="5119380" y="3788235"/>
                <a:chExt cx="31499" cy="26993"/>
              </a:xfrm>
            </p:grpSpPr>
            <p:sp>
              <p:nvSpPr>
                <p:cNvPr id="3558" name="Google Shape;3558;p7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75"/>
              <p:cNvGrpSpPr/>
              <p:nvPr/>
            </p:nvGrpSpPr>
            <p:grpSpPr>
              <a:xfrm>
                <a:off x="5158005" y="3875284"/>
                <a:ext cx="31405" cy="27001"/>
                <a:chOff x="5158005" y="3875284"/>
                <a:chExt cx="31405" cy="27001"/>
              </a:xfrm>
            </p:grpSpPr>
            <p:sp>
              <p:nvSpPr>
                <p:cNvPr id="3561" name="Google Shape;3561;p7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75"/>
              <p:cNvGrpSpPr/>
              <p:nvPr/>
            </p:nvGrpSpPr>
            <p:grpSpPr>
              <a:xfrm>
                <a:off x="5233163" y="3764545"/>
                <a:ext cx="31499" cy="26898"/>
                <a:chOff x="5233163" y="3764545"/>
                <a:chExt cx="31499" cy="26898"/>
              </a:xfrm>
            </p:grpSpPr>
            <p:sp>
              <p:nvSpPr>
                <p:cNvPr id="3564" name="Google Shape;3564;p7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6" name="Google Shape;3566;p75"/>
              <p:cNvGrpSpPr/>
              <p:nvPr/>
            </p:nvGrpSpPr>
            <p:grpSpPr>
              <a:xfrm>
                <a:off x="5276168" y="3805545"/>
                <a:ext cx="31499" cy="26906"/>
                <a:chOff x="5276168" y="3805545"/>
                <a:chExt cx="31499" cy="26906"/>
              </a:xfrm>
            </p:grpSpPr>
            <p:sp>
              <p:nvSpPr>
                <p:cNvPr id="3567" name="Google Shape;3567;p7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75"/>
              <p:cNvGrpSpPr/>
              <p:nvPr/>
            </p:nvGrpSpPr>
            <p:grpSpPr>
              <a:xfrm>
                <a:off x="5294053" y="3851933"/>
                <a:ext cx="31405" cy="26945"/>
                <a:chOff x="5294053" y="3851933"/>
                <a:chExt cx="31405" cy="26945"/>
              </a:xfrm>
            </p:grpSpPr>
            <p:sp>
              <p:nvSpPr>
                <p:cNvPr id="3570" name="Google Shape;3570;p7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75"/>
              <p:cNvGrpSpPr/>
              <p:nvPr/>
            </p:nvGrpSpPr>
            <p:grpSpPr>
              <a:xfrm>
                <a:off x="5341723" y="3851902"/>
                <a:ext cx="31405" cy="26977"/>
                <a:chOff x="5341723" y="3851902"/>
                <a:chExt cx="31405" cy="26977"/>
              </a:xfrm>
            </p:grpSpPr>
            <p:sp>
              <p:nvSpPr>
                <p:cNvPr id="3573" name="Google Shape;3573;p7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75"/>
              <p:cNvGrpSpPr/>
              <p:nvPr/>
            </p:nvGrpSpPr>
            <p:grpSpPr>
              <a:xfrm>
                <a:off x="5054871" y="3507855"/>
                <a:ext cx="31405" cy="26993"/>
                <a:chOff x="5054871" y="3507855"/>
                <a:chExt cx="31405" cy="26993"/>
              </a:xfrm>
            </p:grpSpPr>
            <p:sp>
              <p:nvSpPr>
                <p:cNvPr id="3576" name="Google Shape;3576;p7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75"/>
              <p:cNvGrpSpPr/>
              <p:nvPr/>
            </p:nvGrpSpPr>
            <p:grpSpPr>
              <a:xfrm>
                <a:off x="4876579" y="3675325"/>
                <a:ext cx="31405" cy="26969"/>
                <a:chOff x="4876579" y="3675325"/>
                <a:chExt cx="31405" cy="26969"/>
              </a:xfrm>
            </p:grpSpPr>
            <p:sp>
              <p:nvSpPr>
                <p:cNvPr id="3579" name="Google Shape;3579;p7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75"/>
              <p:cNvGrpSpPr/>
              <p:nvPr/>
            </p:nvGrpSpPr>
            <p:grpSpPr>
              <a:xfrm>
                <a:off x="4842233" y="3688333"/>
                <a:ext cx="31405" cy="26993"/>
                <a:chOff x="4842233" y="3688333"/>
                <a:chExt cx="31405" cy="26993"/>
              </a:xfrm>
            </p:grpSpPr>
            <p:sp>
              <p:nvSpPr>
                <p:cNvPr id="3582" name="Google Shape;3582;p7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75"/>
              <p:cNvGrpSpPr/>
              <p:nvPr/>
            </p:nvGrpSpPr>
            <p:grpSpPr>
              <a:xfrm>
                <a:off x="5187876" y="3608032"/>
                <a:ext cx="31405" cy="27001"/>
                <a:chOff x="5187876" y="3608032"/>
                <a:chExt cx="31405" cy="27001"/>
              </a:xfrm>
            </p:grpSpPr>
            <p:sp>
              <p:nvSpPr>
                <p:cNvPr id="3585" name="Google Shape;3585;p7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7" name="Google Shape;3587;p7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9" name="Google Shape;3589;p75"/>
              <p:cNvGrpSpPr/>
              <p:nvPr/>
            </p:nvGrpSpPr>
            <p:grpSpPr>
              <a:xfrm>
                <a:off x="5269224" y="3304167"/>
                <a:ext cx="40253" cy="34402"/>
                <a:chOff x="5269224" y="3304167"/>
                <a:chExt cx="40253" cy="34402"/>
              </a:xfrm>
            </p:grpSpPr>
            <p:sp>
              <p:nvSpPr>
                <p:cNvPr id="3590" name="Google Shape;3590;p7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75"/>
              <p:cNvGrpSpPr/>
              <p:nvPr/>
            </p:nvGrpSpPr>
            <p:grpSpPr>
              <a:xfrm>
                <a:off x="5327354" y="3476615"/>
                <a:ext cx="49864" cy="42723"/>
                <a:chOff x="5327354" y="3476615"/>
                <a:chExt cx="49864" cy="42723"/>
              </a:xfrm>
            </p:grpSpPr>
            <p:sp>
              <p:nvSpPr>
                <p:cNvPr id="3593" name="Google Shape;3593;p7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5" name="Google Shape;3595;p7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7" name="Google Shape;3597;p75"/>
              <p:cNvGrpSpPr/>
              <p:nvPr/>
            </p:nvGrpSpPr>
            <p:grpSpPr>
              <a:xfrm>
                <a:off x="5341723" y="3775957"/>
                <a:ext cx="31405" cy="26898"/>
                <a:chOff x="5341723" y="3775957"/>
                <a:chExt cx="31405" cy="26898"/>
              </a:xfrm>
            </p:grpSpPr>
            <p:sp>
              <p:nvSpPr>
                <p:cNvPr id="3598" name="Google Shape;3598;p7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75"/>
              <p:cNvGrpSpPr/>
              <p:nvPr/>
            </p:nvGrpSpPr>
            <p:grpSpPr>
              <a:xfrm>
                <a:off x="5439053" y="3699274"/>
                <a:ext cx="31405" cy="26898"/>
                <a:chOff x="5439053" y="3699274"/>
                <a:chExt cx="31405" cy="26898"/>
              </a:xfrm>
            </p:grpSpPr>
            <p:sp>
              <p:nvSpPr>
                <p:cNvPr id="3601" name="Google Shape;3601;p7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5"/>
              <p:cNvGrpSpPr/>
              <p:nvPr/>
            </p:nvGrpSpPr>
            <p:grpSpPr>
              <a:xfrm>
                <a:off x="5412414" y="3622307"/>
                <a:ext cx="31499" cy="26993"/>
                <a:chOff x="5412414" y="3622307"/>
                <a:chExt cx="31499" cy="26993"/>
              </a:xfrm>
            </p:grpSpPr>
            <p:sp>
              <p:nvSpPr>
                <p:cNvPr id="3604" name="Google Shape;3604;p7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75"/>
              <p:cNvGrpSpPr/>
              <p:nvPr/>
            </p:nvGrpSpPr>
            <p:grpSpPr>
              <a:xfrm>
                <a:off x="5476254" y="3473949"/>
                <a:ext cx="26835" cy="26930"/>
                <a:chOff x="5476254" y="3473949"/>
                <a:chExt cx="26835" cy="26930"/>
              </a:xfrm>
            </p:grpSpPr>
            <p:sp>
              <p:nvSpPr>
                <p:cNvPr id="3607" name="Google Shape;3607;p7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5"/>
              <p:cNvGrpSpPr/>
              <p:nvPr/>
            </p:nvGrpSpPr>
            <p:grpSpPr>
              <a:xfrm>
                <a:off x="5564547" y="3481594"/>
                <a:ext cx="31397" cy="26898"/>
                <a:chOff x="5564547" y="3481594"/>
                <a:chExt cx="31397" cy="26898"/>
              </a:xfrm>
            </p:grpSpPr>
            <p:sp>
              <p:nvSpPr>
                <p:cNvPr id="3610" name="Google Shape;3610;p7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2" name="Google Shape;3612;p75"/>
              <p:cNvGrpSpPr/>
              <p:nvPr/>
            </p:nvGrpSpPr>
            <p:grpSpPr>
              <a:xfrm>
                <a:off x="5534101" y="3470174"/>
                <a:ext cx="31397" cy="26906"/>
                <a:chOff x="5534101" y="3470174"/>
                <a:chExt cx="31397" cy="26906"/>
              </a:xfrm>
            </p:grpSpPr>
            <p:sp>
              <p:nvSpPr>
                <p:cNvPr id="3613" name="Google Shape;3613;p7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75"/>
              <p:cNvGrpSpPr/>
              <p:nvPr/>
            </p:nvGrpSpPr>
            <p:grpSpPr>
              <a:xfrm>
                <a:off x="5610879" y="3314486"/>
                <a:ext cx="31499" cy="26938"/>
                <a:chOff x="5610879" y="3314486"/>
                <a:chExt cx="31499" cy="26938"/>
              </a:xfrm>
            </p:grpSpPr>
            <p:sp>
              <p:nvSpPr>
                <p:cNvPr id="3616" name="Google Shape;3616;p7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8" name="Google Shape;3618;p75"/>
              <p:cNvGrpSpPr/>
              <p:nvPr/>
            </p:nvGrpSpPr>
            <p:grpSpPr>
              <a:xfrm>
                <a:off x="4834525" y="3501382"/>
                <a:ext cx="31499" cy="26898"/>
                <a:chOff x="4834525" y="3501382"/>
                <a:chExt cx="31499" cy="26898"/>
              </a:xfrm>
            </p:grpSpPr>
            <p:sp>
              <p:nvSpPr>
                <p:cNvPr id="3619" name="Google Shape;3619;p7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1" name="Google Shape;3621;p75"/>
              <p:cNvGrpSpPr/>
              <p:nvPr/>
            </p:nvGrpSpPr>
            <p:grpSpPr>
              <a:xfrm>
                <a:off x="4898460" y="3580158"/>
                <a:ext cx="31405" cy="26898"/>
                <a:chOff x="4898460" y="3580158"/>
                <a:chExt cx="31405" cy="26898"/>
              </a:xfrm>
            </p:grpSpPr>
            <p:sp>
              <p:nvSpPr>
                <p:cNvPr id="3622" name="Google Shape;3622;p7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75"/>
              <p:cNvGrpSpPr/>
              <p:nvPr/>
            </p:nvGrpSpPr>
            <p:grpSpPr>
              <a:xfrm>
                <a:off x="4882667" y="3608032"/>
                <a:ext cx="31499" cy="27001"/>
                <a:chOff x="4882667" y="3608032"/>
                <a:chExt cx="31499" cy="27001"/>
              </a:xfrm>
            </p:grpSpPr>
            <p:sp>
              <p:nvSpPr>
                <p:cNvPr id="3625" name="Google Shape;3625;p7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75"/>
              <p:cNvGrpSpPr/>
              <p:nvPr/>
            </p:nvGrpSpPr>
            <p:grpSpPr>
              <a:xfrm>
                <a:off x="4843373" y="3631407"/>
                <a:ext cx="16273" cy="16186"/>
                <a:chOff x="4843373" y="3631407"/>
                <a:chExt cx="16273" cy="16186"/>
              </a:xfrm>
            </p:grpSpPr>
            <p:sp>
              <p:nvSpPr>
                <p:cNvPr id="3628" name="Google Shape;3628;p7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75"/>
              <p:cNvGrpSpPr/>
              <p:nvPr/>
            </p:nvGrpSpPr>
            <p:grpSpPr>
              <a:xfrm>
                <a:off x="4727773" y="3591578"/>
                <a:ext cx="31499" cy="26898"/>
                <a:chOff x="4727773" y="3591578"/>
                <a:chExt cx="31499" cy="26898"/>
              </a:xfrm>
            </p:grpSpPr>
            <p:sp>
              <p:nvSpPr>
                <p:cNvPr id="3631" name="Google Shape;3631;p7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3" name="Google Shape;3633;p7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5" name="Google Shape;3635;p75"/>
              <p:cNvGrpSpPr/>
              <p:nvPr/>
            </p:nvGrpSpPr>
            <p:grpSpPr>
              <a:xfrm>
                <a:off x="4609421" y="3577398"/>
                <a:ext cx="31499" cy="27001"/>
                <a:chOff x="4609421" y="3577398"/>
                <a:chExt cx="31499" cy="27001"/>
              </a:xfrm>
            </p:grpSpPr>
            <p:sp>
              <p:nvSpPr>
                <p:cNvPr id="3636" name="Google Shape;3636;p7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75"/>
              <p:cNvGrpSpPr/>
              <p:nvPr/>
            </p:nvGrpSpPr>
            <p:grpSpPr>
              <a:xfrm>
                <a:off x="4649289" y="3577398"/>
                <a:ext cx="31499" cy="27001"/>
                <a:chOff x="4649289" y="3577398"/>
                <a:chExt cx="31499" cy="27001"/>
              </a:xfrm>
            </p:grpSpPr>
            <p:sp>
              <p:nvSpPr>
                <p:cNvPr id="3639" name="Google Shape;3639;p7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75"/>
              <p:cNvGrpSpPr/>
              <p:nvPr/>
            </p:nvGrpSpPr>
            <p:grpSpPr>
              <a:xfrm>
                <a:off x="4605614" y="3639523"/>
                <a:ext cx="31499" cy="26906"/>
                <a:chOff x="4605614" y="3639523"/>
                <a:chExt cx="31499" cy="26906"/>
              </a:xfrm>
            </p:grpSpPr>
            <p:sp>
              <p:nvSpPr>
                <p:cNvPr id="3642" name="Google Shape;3642;p7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75"/>
              <p:cNvGrpSpPr/>
              <p:nvPr/>
            </p:nvGrpSpPr>
            <p:grpSpPr>
              <a:xfrm>
                <a:off x="4785149" y="3618846"/>
                <a:ext cx="26930" cy="26843"/>
                <a:chOff x="4785149" y="3618846"/>
                <a:chExt cx="26930" cy="26843"/>
              </a:xfrm>
            </p:grpSpPr>
            <p:sp>
              <p:nvSpPr>
                <p:cNvPr id="3645" name="Google Shape;3645;p7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75"/>
              <p:cNvGrpSpPr/>
              <p:nvPr/>
            </p:nvGrpSpPr>
            <p:grpSpPr>
              <a:xfrm>
                <a:off x="4810167" y="3601567"/>
                <a:ext cx="31405" cy="26898"/>
                <a:chOff x="4810167" y="3601567"/>
                <a:chExt cx="31405" cy="26898"/>
              </a:xfrm>
            </p:grpSpPr>
            <p:sp>
              <p:nvSpPr>
                <p:cNvPr id="3648" name="Google Shape;3648;p7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75"/>
              <p:cNvGrpSpPr/>
              <p:nvPr/>
            </p:nvGrpSpPr>
            <p:grpSpPr>
              <a:xfrm>
                <a:off x="4831002" y="3373230"/>
                <a:ext cx="31405" cy="26898"/>
                <a:chOff x="4831002" y="3373230"/>
                <a:chExt cx="31405" cy="26898"/>
              </a:xfrm>
            </p:grpSpPr>
            <p:sp>
              <p:nvSpPr>
                <p:cNvPr id="3651" name="Google Shape;3651;p7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75"/>
              <p:cNvGrpSpPr/>
              <p:nvPr/>
            </p:nvGrpSpPr>
            <p:grpSpPr>
              <a:xfrm>
                <a:off x="4719311" y="3355054"/>
                <a:ext cx="31499" cy="27001"/>
                <a:chOff x="4719311" y="3355054"/>
                <a:chExt cx="31499" cy="27001"/>
              </a:xfrm>
            </p:grpSpPr>
            <p:sp>
              <p:nvSpPr>
                <p:cNvPr id="3654" name="Google Shape;3654;p7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75"/>
              <p:cNvGrpSpPr/>
              <p:nvPr/>
            </p:nvGrpSpPr>
            <p:grpSpPr>
              <a:xfrm>
                <a:off x="4798755" y="3450260"/>
                <a:ext cx="26930" cy="26930"/>
                <a:chOff x="4798755" y="3450260"/>
                <a:chExt cx="26930" cy="26930"/>
              </a:xfrm>
            </p:grpSpPr>
            <p:sp>
              <p:nvSpPr>
                <p:cNvPr id="3657" name="Google Shape;3657;p7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75"/>
              <p:cNvGrpSpPr/>
              <p:nvPr/>
            </p:nvGrpSpPr>
            <p:grpSpPr>
              <a:xfrm>
                <a:off x="4645576" y="3467555"/>
                <a:ext cx="31405" cy="26953"/>
                <a:chOff x="4645576" y="3467555"/>
                <a:chExt cx="31405" cy="26953"/>
              </a:xfrm>
            </p:grpSpPr>
            <p:sp>
              <p:nvSpPr>
                <p:cNvPr id="3660" name="Google Shape;3660;p7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75"/>
              <p:cNvGrpSpPr/>
              <p:nvPr/>
            </p:nvGrpSpPr>
            <p:grpSpPr>
              <a:xfrm>
                <a:off x="4687631" y="3583965"/>
                <a:ext cx="31499" cy="26898"/>
                <a:chOff x="4687631" y="3583965"/>
                <a:chExt cx="31499" cy="26898"/>
              </a:xfrm>
            </p:grpSpPr>
            <p:sp>
              <p:nvSpPr>
                <p:cNvPr id="3663" name="Google Shape;3663;p7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75"/>
              <p:cNvGrpSpPr/>
              <p:nvPr/>
            </p:nvGrpSpPr>
            <p:grpSpPr>
              <a:xfrm>
                <a:off x="4719311" y="3471314"/>
                <a:ext cx="31499" cy="27001"/>
                <a:chOff x="4719311" y="3471314"/>
                <a:chExt cx="31499" cy="27001"/>
              </a:xfrm>
            </p:grpSpPr>
            <p:sp>
              <p:nvSpPr>
                <p:cNvPr id="3666" name="Google Shape;3666;p7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75"/>
              <p:cNvGrpSpPr/>
              <p:nvPr/>
            </p:nvGrpSpPr>
            <p:grpSpPr>
              <a:xfrm>
                <a:off x="4719311" y="3434404"/>
                <a:ext cx="31499" cy="26898"/>
                <a:chOff x="4719311" y="3434404"/>
                <a:chExt cx="31499" cy="26898"/>
              </a:xfrm>
            </p:grpSpPr>
            <p:sp>
              <p:nvSpPr>
                <p:cNvPr id="3669" name="Google Shape;3669;p7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75"/>
              <p:cNvGrpSpPr/>
              <p:nvPr/>
            </p:nvGrpSpPr>
            <p:grpSpPr>
              <a:xfrm>
                <a:off x="4768876" y="3401772"/>
                <a:ext cx="31499" cy="26898"/>
                <a:chOff x="4768876" y="3401772"/>
                <a:chExt cx="31499" cy="26898"/>
              </a:xfrm>
            </p:grpSpPr>
            <p:sp>
              <p:nvSpPr>
                <p:cNvPr id="3672" name="Google Shape;3672;p7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75"/>
              <p:cNvGrpSpPr/>
              <p:nvPr/>
            </p:nvGrpSpPr>
            <p:grpSpPr>
              <a:xfrm>
                <a:off x="4762214" y="3471377"/>
                <a:ext cx="26938" cy="26938"/>
                <a:chOff x="4762214" y="3471377"/>
                <a:chExt cx="26938" cy="26938"/>
              </a:xfrm>
            </p:grpSpPr>
            <p:sp>
              <p:nvSpPr>
                <p:cNvPr id="3675" name="Google Shape;3675;p7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75"/>
              <p:cNvGrpSpPr/>
              <p:nvPr/>
            </p:nvGrpSpPr>
            <p:grpSpPr>
              <a:xfrm>
                <a:off x="4790473" y="3344782"/>
                <a:ext cx="31405" cy="26898"/>
                <a:chOff x="4790473" y="3344782"/>
                <a:chExt cx="31405" cy="26898"/>
              </a:xfrm>
            </p:grpSpPr>
            <p:sp>
              <p:nvSpPr>
                <p:cNvPr id="3678" name="Google Shape;3678;p7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75"/>
              <p:cNvGrpSpPr/>
              <p:nvPr/>
            </p:nvGrpSpPr>
            <p:grpSpPr>
              <a:xfrm>
                <a:off x="4823774" y="3950733"/>
                <a:ext cx="37398" cy="32034"/>
                <a:chOff x="4823774" y="3950733"/>
                <a:chExt cx="37398" cy="32034"/>
              </a:xfrm>
            </p:grpSpPr>
            <p:sp>
              <p:nvSpPr>
                <p:cNvPr id="3681" name="Google Shape;3681;p7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75"/>
              <p:cNvGrpSpPr/>
              <p:nvPr/>
            </p:nvGrpSpPr>
            <p:grpSpPr>
              <a:xfrm>
                <a:off x="4823396" y="4110566"/>
                <a:ext cx="31405" cy="26906"/>
                <a:chOff x="4823396" y="4110566"/>
                <a:chExt cx="31405" cy="26906"/>
              </a:xfrm>
            </p:grpSpPr>
            <p:sp>
              <p:nvSpPr>
                <p:cNvPr id="3684" name="Google Shape;3684;p7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75"/>
              <p:cNvGrpSpPr/>
              <p:nvPr/>
            </p:nvGrpSpPr>
            <p:grpSpPr>
              <a:xfrm>
                <a:off x="4838332" y="3821150"/>
                <a:ext cx="31499" cy="26898"/>
                <a:chOff x="4838332" y="3821150"/>
                <a:chExt cx="31499" cy="26898"/>
              </a:xfrm>
            </p:grpSpPr>
            <p:sp>
              <p:nvSpPr>
                <p:cNvPr id="3687" name="Google Shape;3687;p7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75"/>
              <p:cNvGrpSpPr/>
              <p:nvPr/>
            </p:nvGrpSpPr>
            <p:grpSpPr>
              <a:xfrm>
                <a:off x="4661275" y="3815007"/>
                <a:ext cx="36824" cy="31523"/>
                <a:chOff x="4661275" y="3815007"/>
                <a:chExt cx="36824" cy="31523"/>
              </a:xfrm>
            </p:grpSpPr>
            <p:sp>
              <p:nvSpPr>
                <p:cNvPr id="3690" name="Google Shape;3690;p7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75"/>
              <p:cNvGrpSpPr/>
              <p:nvPr/>
            </p:nvGrpSpPr>
            <p:grpSpPr>
              <a:xfrm>
                <a:off x="4558998" y="3851037"/>
                <a:ext cx="33591" cy="28699"/>
                <a:chOff x="4558998" y="3851037"/>
                <a:chExt cx="33591" cy="28699"/>
              </a:xfrm>
            </p:grpSpPr>
            <p:sp>
              <p:nvSpPr>
                <p:cNvPr id="3693" name="Google Shape;3693;p7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75"/>
              <p:cNvGrpSpPr/>
              <p:nvPr/>
            </p:nvGrpSpPr>
            <p:grpSpPr>
              <a:xfrm>
                <a:off x="4696762" y="3638587"/>
                <a:ext cx="33591" cy="28794"/>
                <a:chOff x="4696762" y="3638587"/>
                <a:chExt cx="33591" cy="28794"/>
              </a:xfrm>
            </p:grpSpPr>
            <p:sp>
              <p:nvSpPr>
                <p:cNvPr id="3696" name="Google Shape;3696;p7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75"/>
              <p:cNvGrpSpPr/>
              <p:nvPr/>
            </p:nvGrpSpPr>
            <p:grpSpPr>
              <a:xfrm>
                <a:off x="4929479" y="3939140"/>
                <a:ext cx="33497" cy="28692"/>
                <a:chOff x="4929479" y="3939140"/>
                <a:chExt cx="33497" cy="28692"/>
              </a:xfrm>
            </p:grpSpPr>
            <p:sp>
              <p:nvSpPr>
                <p:cNvPr id="3699" name="Google Shape;3699;p7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75"/>
              <p:cNvGrpSpPr/>
              <p:nvPr/>
            </p:nvGrpSpPr>
            <p:grpSpPr>
              <a:xfrm>
                <a:off x="4907119" y="3986039"/>
                <a:ext cx="33497" cy="28699"/>
                <a:chOff x="4907119" y="3986039"/>
                <a:chExt cx="33497" cy="28699"/>
              </a:xfrm>
            </p:grpSpPr>
            <p:sp>
              <p:nvSpPr>
                <p:cNvPr id="3702" name="Google Shape;3702;p7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75"/>
              <p:cNvGrpSpPr/>
              <p:nvPr/>
            </p:nvGrpSpPr>
            <p:grpSpPr>
              <a:xfrm>
                <a:off x="4911783" y="4048102"/>
                <a:ext cx="33591" cy="28762"/>
                <a:chOff x="4911783" y="4048102"/>
                <a:chExt cx="33591" cy="28762"/>
              </a:xfrm>
            </p:grpSpPr>
            <p:sp>
              <p:nvSpPr>
                <p:cNvPr id="3705" name="Google Shape;3705;p7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7" name="Google Shape;3707;p7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9" name="Google Shape;3709;p75"/>
              <p:cNvGrpSpPr/>
              <p:nvPr/>
            </p:nvGrpSpPr>
            <p:grpSpPr>
              <a:xfrm>
                <a:off x="4762623" y="3837847"/>
                <a:ext cx="42416" cy="36273"/>
                <a:chOff x="4762623" y="3837847"/>
                <a:chExt cx="42416" cy="36273"/>
              </a:xfrm>
            </p:grpSpPr>
            <p:sp>
              <p:nvSpPr>
                <p:cNvPr id="3710" name="Google Shape;3710;p7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75"/>
              <p:cNvGrpSpPr/>
              <p:nvPr/>
            </p:nvGrpSpPr>
            <p:grpSpPr>
              <a:xfrm>
                <a:off x="4746044" y="4104966"/>
                <a:ext cx="33497" cy="28699"/>
                <a:chOff x="4746044" y="4104966"/>
                <a:chExt cx="33497" cy="28699"/>
              </a:xfrm>
            </p:grpSpPr>
            <p:sp>
              <p:nvSpPr>
                <p:cNvPr id="3713" name="Google Shape;3713;p7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75"/>
              <p:cNvGrpSpPr/>
              <p:nvPr/>
            </p:nvGrpSpPr>
            <p:grpSpPr>
              <a:xfrm>
                <a:off x="4859646" y="4162554"/>
                <a:ext cx="33591" cy="28762"/>
                <a:chOff x="4859646" y="4162554"/>
                <a:chExt cx="33591" cy="28762"/>
              </a:xfrm>
            </p:grpSpPr>
            <p:sp>
              <p:nvSpPr>
                <p:cNvPr id="3716" name="Google Shape;3716;p7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8" name="Google Shape;3718;p75"/>
            <p:cNvGrpSpPr/>
            <p:nvPr/>
          </p:nvGrpSpPr>
          <p:grpSpPr>
            <a:xfrm>
              <a:off x="3597785" y="3274438"/>
              <a:ext cx="855610" cy="1122100"/>
              <a:chOff x="3597785" y="3274438"/>
              <a:chExt cx="855610" cy="1122100"/>
            </a:xfrm>
          </p:grpSpPr>
          <p:grpSp>
            <p:nvGrpSpPr>
              <p:cNvPr id="3719" name="Google Shape;3719;p75"/>
              <p:cNvGrpSpPr/>
              <p:nvPr/>
            </p:nvGrpSpPr>
            <p:grpSpPr>
              <a:xfrm>
                <a:off x="3617857" y="3284717"/>
                <a:ext cx="826785" cy="1099165"/>
                <a:chOff x="3617857" y="3284717"/>
                <a:chExt cx="826785" cy="1099165"/>
              </a:xfrm>
            </p:grpSpPr>
            <p:sp>
              <p:nvSpPr>
                <p:cNvPr id="3720" name="Google Shape;3720;p7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6" name="Google Shape;3776;p75"/>
              <p:cNvGrpSpPr/>
              <p:nvPr/>
            </p:nvGrpSpPr>
            <p:grpSpPr>
              <a:xfrm>
                <a:off x="4180904" y="4251758"/>
                <a:ext cx="37783" cy="32420"/>
                <a:chOff x="4180904" y="4251758"/>
                <a:chExt cx="37783" cy="32420"/>
              </a:xfrm>
            </p:grpSpPr>
            <p:sp>
              <p:nvSpPr>
                <p:cNvPr id="3777" name="Google Shape;3777;p7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75"/>
              <p:cNvGrpSpPr/>
              <p:nvPr/>
            </p:nvGrpSpPr>
            <p:grpSpPr>
              <a:xfrm>
                <a:off x="4201644" y="4081324"/>
                <a:ext cx="37783" cy="32364"/>
                <a:chOff x="4201644" y="4081324"/>
                <a:chExt cx="37783" cy="32364"/>
              </a:xfrm>
            </p:grpSpPr>
            <p:sp>
              <p:nvSpPr>
                <p:cNvPr id="3780" name="Google Shape;3780;p7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75"/>
              <p:cNvGrpSpPr/>
              <p:nvPr/>
            </p:nvGrpSpPr>
            <p:grpSpPr>
              <a:xfrm>
                <a:off x="4284416" y="3887428"/>
                <a:ext cx="37783" cy="32451"/>
                <a:chOff x="4284416" y="3887428"/>
                <a:chExt cx="37783" cy="32451"/>
              </a:xfrm>
            </p:grpSpPr>
            <p:sp>
              <p:nvSpPr>
                <p:cNvPr id="3783" name="Google Shape;3783;p7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75"/>
              <p:cNvGrpSpPr/>
              <p:nvPr/>
            </p:nvGrpSpPr>
            <p:grpSpPr>
              <a:xfrm>
                <a:off x="4223721" y="3860404"/>
                <a:ext cx="37870" cy="32364"/>
                <a:chOff x="4223721" y="3860404"/>
                <a:chExt cx="37870" cy="32364"/>
              </a:xfrm>
            </p:grpSpPr>
            <p:sp>
              <p:nvSpPr>
                <p:cNvPr id="3786" name="Google Shape;3786;p7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8" name="Google Shape;3788;p75"/>
              <p:cNvGrpSpPr/>
              <p:nvPr/>
            </p:nvGrpSpPr>
            <p:grpSpPr>
              <a:xfrm>
                <a:off x="4104889" y="3699242"/>
                <a:ext cx="37776" cy="32357"/>
                <a:chOff x="4104889" y="3699242"/>
                <a:chExt cx="37776" cy="32357"/>
              </a:xfrm>
            </p:grpSpPr>
            <p:sp>
              <p:nvSpPr>
                <p:cNvPr id="3789" name="Google Shape;3789;p7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75"/>
              <p:cNvGrpSpPr/>
              <p:nvPr/>
            </p:nvGrpSpPr>
            <p:grpSpPr>
              <a:xfrm>
                <a:off x="4143608" y="3475121"/>
                <a:ext cx="37878" cy="32420"/>
                <a:chOff x="4143608" y="3475121"/>
                <a:chExt cx="37878" cy="32420"/>
              </a:xfrm>
            </p:grpSpPr>
            <p:sp>
              <p:nvSpPr>
                <p:cNvPr id="3792" name="Google Shape;3792;p7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5"/>
              <p:cNvGrpSpPr/>
              <p:nvPr/>
            </p:nvGrpSpPr>
            <p:grpSpPr>
              <a:xfrm>
                <a:off x="4217248" y="3570893"/>
                <a:ext cx="37776" cy="32364"/>
                <a:chOff x="4217248" y="3570893"/>
                <a:chExt cx="37776" cy="32364"/>
              </a:xfrm>
            </p:grpSpPr>
            <p:sp>
              <p:nvSpPr>
                <p:cNvPr id="3795" name="Google Shape;3795;p7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75"/>
              <p:cNvGrpSpPr/>
              <p:nvPr/>
            </p:nvGrpSpPr>
            <p:grpSpPr>
              <a:xfrm>
                <a:off x="4255307" y="3431612"/>
                <a:ext cx="37776" cy="32451"/>
                <a:chOff x="4255307" y="3431612"/>
                <a:chExt cx="37776" cy="32451"/>
              </a:xfrm>
            </p:grpSpPr>
            <p:sp>
              <p:nvSpPr>
                <p:cNvPr id="3798" name="Google Shape;3798;p7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75"/>
              <p:cNvGrpSpPr/>
              <p:nvPr/>
            </p:nvGrpSpPr>
            <p:grpSpPr>
              <a:xfrm>
                <a:off x="3853052" y="3577398"/>
                <a:ext cx="37776" cy="32420"/>
                <a:chOff x="3853052" y="3577398"/>
                <a:chExt cx="37776" cy="32420"/>
              </a:xfrm>
            </p:grpSpPr>
            <p:sp>
              <p:nvSpPr>
                <p:cNvPr id="3801" name="Google Shape;3801;p7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75"/>
              <p:cNvGrpSpPr/>
              <p:nvPr/>
            </p:nvGrpSpPr>
            <p:grpSpPr>
              <a:xfrm>
                <a:off x="4039908" y="3412107"/>
                <a:ext cx="37776" cy="32357"/>
                <a:chOff x="4039908" y="3412107"/>
                <a:chExt cx="37776" cy="32357"/>
              </a:xfrm>
            </p:grpSpPr>
            <p:sp>
              <p:nvSpPr>
                <p:cNvPr id="3804" name="Google Shape;3804;p7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75"/>
              <p:cNvGrpSpPr/>
              <p:nvPr/>
            </p:nvGrpSpPr>
            <p:grpSpPr>
              <a:xfrm>
                <a:off x="4017360" y="3342061"/>
                <a:ext cx="37870" cy="32380"/>
                <a:chOff x="4017360" y="3342061"/>
                <a:chExt cx="37870" cy="32380"/>
              </a:xfrm>
            </p:grpSpPr>
            <p:sp>
              <p:nvSpPr>
                <p:cNvPr id="3807" name="Google Shape;3807;p7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9" name="Google Shape;3809;p7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1" name="Google Shape;3811;p75"/>
              <p:cNvGrpSpPr/>
              <p:nvPr/>
            </p:nvGrpSpPr>
            <p:grpSpPr>
              <a:xfrm>
                <a:off x="3750870" y="3418650"/>
                <a:ext cx="37776" cy="32380"/>
                <a:chOff x="3750870" y="3418650"/>
                <a:chExt cx="37776" cy="32380"/>
              </a:xfrm>
            </p:grpSpPr>
            <p:sp>
              <p:nvSpPr>
                <p:cNvPr id="3812" name="Google Shape;3812;p7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75"/>
              <p:cNvGrpSpPr/>
              <p:nvPr/>
            </p:nvGrpSpPr>
            <p:grpSpPr>
              <a:xfrm>
                <a:off x="3632509" y="3274438"/>
                <a:ext cx="37783" cy="32357"/>
                <a:chOff x="3632509" y="3274438"/>
                <a:chExt cx="37783" cy="32357"/>
              </a:xfrm>
            </p:grpSpPr>
            <p:sp>
              <p:nvSpPr>
                <p:cNvPr id="3815" name="Google Shape;3815;p7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75"/>
              <p:cNvGrpSpPr/>
              <p:nvPr/>
            </p:nvGrpSpPr>
            <p:grpSpPr>
              <a:xfrm>
                <a:off x="3906424" y="3297561"/>
                <a:ext cx="37776" cy="32451"/>
                <a:chOff x="3906424" y="3297561"/>
                <a:chExt cx="37776" cy="32451"/>
              </a:xfrm>
            </p:grpSpPr>
            <p:sp>
              <p:nvSpPr>
                <p:cNvPr id="3818" name="Google Shape;3818;p7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75"/>
              <p:cNvGrpSpPr/>
              <p:nvPr/>
            </p:nvGrpSpPr>
            <p:grpSpPr>
              <a:xfrm>
                <a:off x="3866084" y="3412107"/>
                <a:ext cx="37776" cy="32357"/>
                <a:chOff x="3866084" y="3412107"/>
                <a:chExt cx="37776" cy="32357"/>
              </a:xfrm>
            </p:grpSpPr>
            <p:sp>
              <p:nvSpPr>
                <p:cNvPr id="3821" name="Google Shape;3821;p7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75"/>
              <p:cNvGrpSpPr/>
              <p:nvPr/>
            </p:nvGrpSpPr>
            <p:grpSpPr>
              <a:xfrm>
                <a:off x="4023919" y="3766409"/>
                <a:ext cx="37783" cy="32357"/>
                <a:chOff x="4023919" y="3766409"/>
                <a:chExt cx="37783" cy="32357"/>
              </a:xfrm>
            </p:grpSpPr>
            <p:sp>
              <p:nvSpPr>
                <p:cNvPr id="3824" name="Google Shape;3824;p7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75"/>
              <p:cNvGrpSpPr/>
              <p:nvPr/>
            </p:nvGrpSpPr>
            <p:grpSpPr>
              <a:xfrm>
                <a:off x="3973882" y="3779449"/>
                <a:ext cx="37776" cy="32357"/>
                <a:chOff x="3973882" y="3779449"/>
                <a:chExt cx="37776" cy="32357"/>
              </a:xfrm>
            </p:grpSpPr>
            <p:sp>
              <p:nvSpPr>
                <p:cNvPr id="3827" name="Google Shape;3827;p7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75"/>
              <p:cNvGrpSpPr/>
              <p:nvPr/>
            </p:nvGrpSpPr>
            <p:grpSpPr>
              <a:xfrm>
                <a:off x="4073398" y="3838028"/>
                <a:ext cx="37776" cy="32380"/>
                <a:chOff x="4073398" y="3838028"/>
                <a:chExt cx="37776" cy="32380"/>
              </a:xfrm>
            </p:grpSpPr>
            <p:sp>
              <p:nvSpPr>
                <p:cNvPr id="3830" name="Google Shape;3830;p7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75"/>
              <p:cNvGrpSpPr/>
              <p:nvPr/>
            </p:nvGrpSpPr>
            <p:grpSpPr>
              <a:xfrm>
                <a:off x="4342672" y="4144496"/>
                <a:ext cx="37752" cy="32364"/>
                <a:chOff x="4342672" y="4144496"/>
                <a:chExt cx="37752" cy="32364"/>
              </a:xfrm>
            </p:grpSpPr>
            <p:sp>
              <p:nvSpPr>
                <p:cNvPr id="3833" name="Google Shape;3833;p7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75"/>
              <p:cNvGrpSpPr/>
              <p:nvPr/>
            </p:nvGrpSpPr>
            <p:grpSpPr>
              <a:xfrm>
                <a:off x="4406386" y="4056872"/>
                <a:ext cx="37783" cy="32364"/>
                <a:chOff x="4406386" y="4056872"/>
                <a:chExt cx="37783" cy="32364"/>
              </a:xfrm>
            </p:grpSpPr>
            <p:sp>
              <p:nvSpPr>
                <p:cNvPr id="3836" name="Google Shape;3836;p7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75"/>
              <p:cNvGrpSpPr/>
              <p:nvPr/>
            </p:nvGrpSpPr>
            <p:grpSpPr>
              <a:xfrm>
                <a:off x="4284416" y="4245254"/>
                <a:ext cx="37783" cy="32357"/>
                <a:chOff x="4284416" y="4245254"/>
                <a:chExt cx="37783" cy="32357"/>
              </a:xfrm>
            </p:grpSpPr>
            <p:sp>
              <p:nvSpPr>
                <p:cNvPr id="3839" name="Google Shape;3839;p7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5"/>
              <p:cNvGrpSpPr/>
              <p:nvPr/>
            </p:nvGrpSpPr>
            <p:grpSpPr>
              <a:xfrm>
                <a:off x="4219057" y="4331258"/>
                <a:ext cx="37776" cy="32364"/>
                <a:chOff x="4219057" y="4331258"/>
                <a:chExt cx="37776" cy="32364"/>
              </a:xfrm>
            </p:grpSpPr>
            <p:sp>
              <p:nvSpPr>
                <p:cNvPr id="3842" name="Google Shape;3842;p7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75"/>
              <p:cNvGrpSpPr/>
              <p:nvPr/>
            </p:nvGrpSpPr>
            <p:grpSpPr>
              <a:xfrm>
                <a:off x="4204122" y="4141688"/>
                <a:ext cx="33497" cy="28699"/>
                <a:chOff x="4204122" y="4141688"/>
                <a:chExt cx="33497" cy="28699"/>
              </a:xfrm>
            </p:grpSpPr>
            <p:sp>
              <p:nvSpPr>
                <p:cNvPr id="3845" name="Google Shape;3845;p7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75"/>
              <p:cNvGrpSpPr/>
              <p:nvPr/>
            </p:nvGrpSpPr>
            <p:grpSpPr>
              <a:xfrm>
                <a:off x="4301546" y="4003869"/>
                <a:ext cx="38916" cy="33324"/>
                <a:chOff x="4301546" y="4003869"/>
                <a:chExt cx="38916" cy="33324"/>
              </a:xfrm>
            </p:grpSpPr>
            <p:sp>
              <p:nvSpPr>
                <p:cNvPr id="3848" name="Google Shape;3848;p7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75"/>
              <p:cNvGrpSpPr/>
              <p:nvPr/>
            </p:nvGrpSpPr>
            <p:grpSpPr>
              <a:xfrm>
                <a:off x="4210681" y="3924669"/>
                <a:ext cx="36549" cy="31366"/>
                <a:chOff x="4210681" y="3924669"/>
                <a:chExt cx="36549" cy="31366"/>
              </a:xfrm>
            </p:grpSpPr>
            <p:sp>
              <p:nvSpPr>
                <p:cNvPr id="3851" name="Google Shape;3851;p7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75"/>
              <p:cNvGrpSpPr/>
              <p:nvPr/>
            </p:nvGrpSpPr>
            <p:grpSpPr>
              <a:xfrm>
                <a:off x="3987771" y="3628874"/>
                <a:ext cx="31499" cy="26993"/>
                <a:chOff x="3987771" y="3628874"/>
                <a:chExt cx="31499" cy="26993"/>
              </a:xfrm>
            </p:grpSpPr>
            <p:sp>
              <p:nvSpPr>
                <p:cNvPr id="3854" name="Google Shape;3854;p7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75"/>
              <p:cNvGrpSpPr/>
              <p:nvPr/>
            </p:nvGrpSpPr>
            <p:grpSpPr>
              <a:xfrm>
                <a:off x="4087382" y="3775674"/>
                <a:ext cx="31405" cy="26898"/>
                <a:chOff x="4087382" y="3775674"/>
                <a:chExt cx="31405" cy="26898"/>
              </a:xfrm>
            </p:grpSpPr>
            <p:sp>
              <p:nvSpPr>
                <p:cNvPr id="3857" name="Google Shape;3857;p7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75"/>
              <p:cNvGrpSpPr/>
              <p:nvPr/>
            </p:nvGrpSpPr>
            <p:grpSpPr>
              <a:xfrm>
                <a:off x="4118873" y="3856637"/>
                <a:ext cx="31405" cy="26906"/>
                <a:chOff x="4118873" y="3856637"/>
                <a:chExt cx="31405" cy="26906"/>
              </a:xfrm>
            </p:grpSpPr>
            <p:sp>
              <p:nvSpPr>
                <p:cNvPr id="3860" name="Google Shape;3860;p7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75"/>
              <p:cNvGrpSpPr/>
              <p:nvPr/>
            </p:nvGrpSpPr>
            <p:grpSpPr>
              <a:xfrm>
                <a:off x="4168541" y="3639523"/>
                <a:ext cx="31499" cy="26906"/>
                <a:chOff x="4168541" y="3639523"/>
                <a:chExt cx="31499" cy="26906"/>
              </a:xfrm>
            </p:grpSpPr>
            <p:sp>
              <p:nvSpPr>
                <p:cNvPr id="3863" name="Google Shape;3863;p7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75"/>
              <p:cNvGrpSpPr/>
              <p:nvPr/>
            </p:nvGrpSpPr>
            <p:grpSpPr>
              <a:xfrm>
                <a:off x="3965789" y="3393545"/>
                <a:ext cx="31405" cy="26945"/>
                <a:chOff x="3965789" y="3393545"/>
                <a:chExt cx="31405" cy="26945"/>
              </a:xfrm>
            </p:grpSpPr>
            <p:sp>
              <p:nvSpPr>
                <p:cNvPr id="3866" name="Google Shape;3866;p7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75"/>
              <p:cNvGrpSpPr/>
              <p:nvPr/>
            </p:nvGrpSpPr>
            <p:grpSpPr>
              <a:xfrm>
                <a:off x="3925166" y="3491008"/>
                <a:ext cx="31405" cy="27001"/>
                <a:chOff x="3925166" y="3491008"/>
                <a:chExt cx="31405" cy="27001"/>
              </a:xfrm>
            </p:grpSpPr>
            <p:sp>
              <p:nvSpPr>
                <p:cNvPr id="3869" name="Google Shape;3869;p7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75"/>
              <p:cNvGrpSpPr/>
              <p:nvPr/>
            </p:nvGrpSpPr>
            <p:grpSpPr>
              <a:xfrm>
                <a:off x="3682845" y="3340976"/>
                <a:ext cx="31397" cy="26898"/>
                <a:chOff x="3682845" y="3340976"/>
                <a:chExt cx="31397" cy="26898"/>
              </a:xfrm>
            </p:grpSpPr>
            <p:sp>
              <p:nvSpPr>
                <p:cNvPr id="3872" name="Google Shape;3872;p7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75"/>
              <p:cNvGrpSpPr/>
              <p:nvPr/>
            </p:nvGrpSpPr>
            <p:grpSpPr>
              <a:xfrm>
                <a:off x="3795393" y="3353725"/>
                <a:ext cx="31499" cy="26993"/>
                <a:chOff x="3795393" y="3353725"/>
                <a:chExt cx="31499" cy="26993"/>
              </a:xfrm>
            </p:grpSpPr>
            <p:sp>
              <p:nvSpPr>
                <p:cNvPr id="3875" name="Google Shape;3875;p7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75"/>
              <p:cNvGrpSpPr/>
              <p:nvPr/>
            </p:nvGrpSpPr>
            <p:grpSpPr>
              <a:xfrm>
                <a:off x="4176909" y="4363221"/>
                <a:ext cx="38924" cy="33316"/>
                <a:chOff x="4176909" y="4363221"/>
                <a:chExt cx="38924" cy="33316"/>
              </a:xfrm>
            </p:grpSpPr>
            <p:sp>
              <p:nvSpPr>
                <p:cNvPr id="3878" name="Google Shape;3878;p7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75"/>
              <p:cNvGrpSpPr/>
              <p:nvPr/>
            </p:nvGrpSpPr>
            <p:grpSpPr>
              <a:xfrm>
                <a:off x="4226191" y="4007660"/>
                <a:ext cx="33560" cy="28770"/>
                <a:chOff x="4226191" y="4007660"/>
                <a:chExt cx="33560" cy="28770"/>
              </a:xfrm>
            </p:grpSpPr>
            <p:sp>
              <p:nvSpPr>
                <p:cNvPr id="3881" name="Google Shape;3881;p7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75"/>
              <p:cNvGrpSpPr/>
              <p:nvPr/>
            </p:nvGrpSpPr>
            <p:grpSpPr>
              <a:xfrm>
                <a:off x="3597785" y="3377045"/>
                <a:ext cx="33591" cy="28699"/>
                <a:chOff x="3597785" y="3377045"/>
                <a:chExt cx="33591" cy="28699"/>
              </a:xfrm>
            </p:grpSpPr>
            <p:sp>
              <p:nvSpPr>
                <p:cNvPr id="3884" name="Google Shape;3884;p7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75"/>
              <p:cNvGrpSpPr/>
              <p:nvPr/>
            </p:nvGrpSpPr>
            <p:grpSpPr>
              <a:xfrm>
                <a:off x="3887870" y="3669796"/>
                <a:ext cx="33591" cy="28692"/>
                <a:chOff x="3887870" y="3669796"/>
                <a:chExt cx="33591" cy="28692"/>
              </a:xfrm>
            </p:grpSpPr>
            <p:sp>
              <p:nvSpPr>
                <p:cNvPr id="3887" name="Google Shape;3887;p7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75"/>
              <p:cNvGrpSpPr/>
              <p:nvPr/>
            </p:nvGrpSpPr>
            <p:grpSpPr>
              <a:xfrm>
                <a:off x="3818320" y="3481625"/>
                <a:ext cx="33497" cy="28770"/>
                <a:chOff x="3818320" y="3481625"/>
                <a:chExt cx="33497" cy="28770"/>
              </a:xfrm>
            </p:grpSpPr>
            <p:sp>
              <p:nvSpPr>
                <p:cNvPr id="3890" name="Google Shape;3890;p7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75"/>
              <p:cNvGrpSpPr/>
              <p:nvPr/>
            </p:nvGrpSpPr>
            <p:grpSpPr>
              <a:xfrm>
                <a:off x="4278139" y="4120948"/>
                <a:ext cx="37492" cy="32129"/>
                <a:chOff x="4278139" y="4120948"/>
                <a:chExt cx="37492" cy="32129"/>
              </a:xfrm>
            </p:grpSpPr>
            <p:sp>
              <p:nvSpPr>
                <p:cNvPr id="3893" name="Google Shape;3893;p7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75"/>
              <p:cNvGrpSpPr/>
              <p:nvPr/>
            </p:nvGrpSpPr>
            <p:grpSpPr>
              <a:xfrm>
                <a:off x="4419898" y="3977388"/>
                <a:ext cx="33497" cy="28692"/>
                <a:chOff x="4419898" y="3977388"/>
                <a:chExt cx="33497" cy="28692"/>
              </a:xfrm>
            </p:grpSpPr>
            <p:sp>
              <p:nvSpPr>
                <p:cNvPr id="3896" name="Google Shape;3896;p7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75"/>
              <p:cNvGrpSpPr/>
              <p:nvPr/>
            </p:nvGrpSpPr>
            <p:grpSpPr>
              <a:xfrm>
                <a:off x="4158930" y="4034684"/>
                <a:ext cx="33497" cy="28762"/>
                <a:chOff x="4158930" y="4034684"/>
                <a:chExt cx="33497" cy="28762"/>
              </a:xfrm>
            </p:grpSpPr>
            <p:sp>
              <p:nvSpPr>
                <p:cNvPr id="3899" name="Google Shape;3899;p7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5"/>
              <p:cNvGrpSpPr/>
              <p:nvPr/>
            </p:nvGrpSpPr>
            <p:grpSpPr>
              <a:xfrm>
                <a:off x="4134949" y="3957049"/>
                <a:ext cx="33497" cy="28770"/>
                <a:chOff x="4134949" y="3957049"/>
                <a:chExt cx="33497" cy="28770"/>
              </a:xfrm>
            </p:grpSpPr>
            <p:sp>
              <p:nvSpPr>
                <p:cNvPr id="3902" name="Google Shape;3902;p7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75"/>
              <p:cNvGrpSpPr/>
              <p:nvPr/>
            </p:nvGrpSpPr>
            <p:grpSpPr>
              <a:xfrm>
                <a:off x="4193653" y="4184403"/>
                <a:ext cx="43580" cy="37264"/>
                <a:chOff x="4193653" y="4184403"/>
                <a:chExt cx="43580" cy="37264"/>
              </a:xfrm>
            </p:grpSpPr>
            <p:sp>
              <p:nvSpPr>
                <p:cNvPr id="3905" name="Google Shape;3905;p7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75"/>
              <p:cNvGrpSpPr/>
              <p:nvPr/>
            </p:nvGrpSpPr>
            <p:grpSpPr>
              <a:xfrm>
                <a:off x="4343600" y="3943844"/>
                <a:ext cx="43580" cy="37312"/>
                <a:chOff x="4343600" y="3943844"/>
                <a:chExt cx="43580" cy="37312"/>
              </a:xfrm>
            </p:grpSpPr>
            <p:sp>
              <p:nvSpPr>
                <p:cNvPr id="3908" name="Google Shape;3908;p7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75"/>
              <p:cNvGrpSpPr/>
              <p:nvPr/>
            </p:nvGrpSpPr>
            <p:grpSpPr>
              <a:xfrm>
                <a:off x="4172339" y="3381693"/>
                <a:ext cx="31499" cy="27001"/>
                <a:chOff x="4172339" y="3381693"/>
                <a:chExt cx="31499" cy="27001"/>
              </a:xfrm>
            </p:grpSpPr>
            <p:sp>
              <p:nvSpPr>
                <p:cNvPr id="3911" name="Google Shape;3911;p7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6" name="Shape 3916"/>
        <p:cNvGrpSpPr/>
        <p:nvPr/>
      </p:nvGrpSpPr>
      <p:grpSpPr>
        <a:xfrm>
          <a:off x="0" y="0"/>
          <a:ext cx="0" cy="0"/>
          <a:chOff x="0" y="0"/>
          <a:chExt cx="0" cy="0"/>
        </a:xfrm>
      </p:grpSpPr>
      <p:grpSp>
        <p:nvGrpSpPr>
          <p:cNvPr id="3917" name="Google Shape;3917;p76"/>
          <p:cNvGrpSpPr/>
          <p:nvPr/>
        </p:nvGrpSpPr>
        <p:grpSpPr>
          <a:xfrm>
            <a:off x="729274" y="969771"/>
            <a:ext cx="2507799" cy="206239"/>
            <a:chOff x="106648" y="895722"/>
            <a:chExt cx="4481413" cy="374300"/>
          </a:xfrm>
        </p:grpSpPr>
        <p:grpSp>
          <p:nvGrpSpPr>
            <p:cNvPr id="3918" name="Google Shape;3918;p76"/>
            <p:cNvGrpSpPr/>
            <p:nvPr/>
          </p:nvGrpSpPr>
          <p:grpSpPr>
            <a:xfrm>
              <a:off x="2233276" y="895722"/>
              <a:ext cx="1082667" cy="223591"/>
              <a:chOff x="4808316" y="2800065"/>
              <a:chExt cx="1999386" cy="412910"/>
            </a:xfrm>
          </p:grpSpPr>
          <p:sp>
            <p:nvSpPr>
              <p:cNvPr id="3919" name="Google Shape;3919;p7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0" name="Google Shape;3920;p76"/>
              <p:cNvGrpSpPr/>
              <p:nvPr/>
            </p:nvGrpSpPr>
            <p:grpSpPr>
              <a:xfrm>
                <a:off x="4808316" y="2800065"/>
                <a:ext cx="92400" cy="411825"/>
                <a:chOff x="845575" y="2563700"/>
                <a:chExt cx="92400" cy="411825"/>
              </a:xfrm>
            </p:grpSpPr>
            <p:cxnSp>
              <p:nvCxnSpPr>
                <p:cNvPr id="3921" name="Google Shape;3921;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22" name="Google Shape;3922;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3" name="Google Shape;3923;p76"/>
            <p:cNvGrpSpPr/>
            <p:nvPr/>
          </p:nvGrpSpPr>
          <p:grpSpPr>
            <a:xfrm>
              <a:off x="106648" y="895722"/>
              <a:ext cx="1088401" cy="223591"/>
              <a:chOff x="881025" y="2800065"/>
              <a:chExt cx="2009975" cy="412910"/>
            </a:xfrm>
          </p:grpSpPr>
          <p:sp>
            <p:nvSpPr>
              <p:cNvPr id="3924" name="Google Shape;3924;p7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5" name="Google Shape;3925;p76"/>
              <p:cNvGrpSpPr/>
              <p:nvPr/>
            </p:nvGrpSpPr>
            <p:grpSpPr>
              <a:xfrm>
                <a:off x="881025" y="2800065"/>
                <a:ext cx="92400" cy="411825"/>
                <a:chOff x="845575" y="2563700"/>
                <a:chExt cx="92400" cy="411825"/>
              </a:xfrm>
            </p:grpSpPr>
            <p:cxnSp>
              <p:nvCxnSpPr>
                <p:cNvPr id="3926" name="Google Shape;3926;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27" name="Google Shape;3927;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8" name="Google Shape;3928;p76"/>
            <p:cNvGrpSpPr/>
            <p:nvPr/>
          </p:nvGrpSpPr>
          <p:grpSpPr>
            <a:xfrm>
              <a:off x="1172346" y="1047018"/>
              <a:ext cx="1083151" cy="223003"/>
              <a:chOff x="2849073" y="3079467"/>
              <a:chExt cx="2000279" cy="411825"/>
            </a:xfrm>
          </p:grpSpPr>
          <p:sp>
            <p:nvSpPr>
              <p:cNvPr id="3929" name="Google Shape;3929;p7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0" name="Google Shape;3930;p76"/>
              <p:cNvGrpSpPr/>
              <p:nvPr/>
            </p:nvGrpSpPr>
            <p:grpSpPr>
              <a:xfrm rot="10800000">
                <a:off x="2849073" y="3079467"/>
                <a:ext cx="92400" cy="411825"/>
                <a:chOff x="2070100" y="2563700"/>
                <a:chExt cx="92400" cy="411825"/>
              </a:xfrm>
            </p:grpSpPr>
            <p:cxnSp>
              <p:nvCxnSpPr>
                <p:cNvPr id="3931" name="Google Shape;3931;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32" name="Google Shape;3932;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3" name="Google Shape;3933;p76"/>
            <p:cNvGrpSpPr/>
            <p:nvPr/>
          </p:nvGrpSpPr>
          <p:grpSpPr>
            <a:xfrm>
              <a:off x="3290132" y="1047018"/>
              <a:ext cx="1297929" cy="223003"/>
              <a:chOff x="6760035" y="3079467"/>
              <a:chExt cx="2396914" cy="411825"/>
            </a:xfrm>
          </p:grpSpPr>
          <p:sp>
            <p:nvSpPr>
              <p:cNvPr id="3934" name="Google Shape;3934;p7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5" name="Google Shape;3935;p76"/>
              <p:cNvGrpSpPr/>
              <p:nvPr/>
            </p:nvGrpSpPr>
            <p:grpSpPr>
              <a:xfrm rot="10800000">
                <a:off x="6760035" y="3079467"/>
                <a:ext cx="92400" cy="411825"/>
                <a:chOff x="2070100" y="2563700"/>
                <a:chExt cx="92400" cy="411825"/>
              </a:xfrm>
            </p:grpSpPr>
            <p:cxnSp>
              <p:nvCxnSpPr>
                <p:cNvPr id="3936" name="Google Shape;3936;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37" name="Google Shape;3937;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38" name="Google Shape;3938;p76"/>
          <p:cNvGrpSpPr/>
          <p:nvPr/>
        </p:nvGrpSpPr>
        <p:grpSpPr>
          <a:xfrm>
            <a:off x="2147036" y="3369142"/>
            <a:ext cx="1086701" cy="799429"/>
            <a:chOff x="2183288" y="3555572"/>
            <a:chExt cx="1136241" cy="835873"/>
          </a:xfrm>
        </p:grpSpPr>
        <p:sp>
          <p:nvSpPr>
            <p:cNvPr id="3939" name="Google Shape;3939;p7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0" name="Google Shape;3940;p76"/>
            <p:cNvGrpSpPr/>
            <p:nvPr/>
          </p:nvGrpSpPr>
          <p:grpSpPr>
            <a:xfrm>
              <a:off x="2205895" y="3637269"/>
              <a:ext cx="1089848" cy="724993"/>
              <a:chOff x="2205895" y="3637269"/>
              <a:chExt cx="1089848" cy="724993"/>
            </a:xfrm>
          </p:grpSpPr>
          <p:sp>
            <p:nvSpPr>
              <p:cNvPr id="3941" name="Google Shape;3941;p7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7" name="Google Shape;3947;p7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8" name="Google Shape;3948;p7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49" name="Google Shape;3949;p76"/>
            <p:cNvGrpSpPr/>
            <p:nvPr/>
          </p:nvGrpSpPr>
          <p:grpSpPr>
            <a:xfrm>
              <a:off x="3173850" y="3779426"/>
              <a:ext cx="145679" cy="70048"/>
              <a:chOff x="3173850" y="3779426"/>
              <a:chExt cx="145679" cy="70048"/>
            </a:xfrm>
          </p:grpSpPr>
          <p:cxnSp>
            <p:nvCxnSpPr>
              <p:cNvPr id="3950" name="Google Shape;3950;p7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51" name="Google Shape;3951;p7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76"/>
            <p:cNvGrpSpPr/>
            <p:nvPr/>
          </p:nvGrpSpPr>
          <p:grpSpPr>
            <a:xfrm>
              <a:off x="2183288" y="4139483"/>
              <a:ext cx="145133" cy="70048"/>
              <a:chOff x="2183288" y="4139483"/>
              <a:chExt cx="145133" cy="70048"/>
            </a:xfrm>
          </p:grpSpPr>
          <p:cxnSp>
            <p:nvCxnSpPr>
              <p:cNvPr id="3953" name="Google Shape;3953;p7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54" name="Google Shape;3954;p7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5" name="Google Shape;3955;p7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6" name="Google Shape;3956;p7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57" name="Google Shape;3957;p76"/>
            <p:cNvGrpSpPr/>
            <p:nvPr/>
          </p:nvGrpSpPr>
          <p:grpSpPr>
            <a:xfrm>
              <a:off x="2943836" y="4268886"/>
              <a:ext cx="60717" cy="122559"/>
              <a:chOff x="2943836" y="4268886"/>
              <a:chExt cx="60717" cy="122559"/>
            </a:xfrm>
          </p:grpSpPr>
          <p:sp>
            <p:nvSpPr>
              <p:cNvPr id="3958" name="Google Shape;3958;p7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9" name="Google Shape;3959;p7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60" name="Google Shape;3960;p76"/>
          <p:cNvGrpSpPr/>
          <p:nvPr/>
        </p:nvGrpSpPr>
        <p:grpSpPr>
          <a:xfrm>
            <a:off x="3409981" y="1290142"/>
            <a:ext cx="1675870" cy="758251"/>
            <a:chOff x="3530532" y="1496185"/>
            <a:chExt cx="1562000" cy="706730"/>
          </a:xfrm>
        </p:grpSpPr>
        <p:cxnSp>
          <p:nvCxnSpPr>
            <p:cNvPr id="3961" name="Google Shape;3961;p7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62" name="Google Shape;3962;p76"/>
            <p:cNvGrpSpPr/>
            <p:nvPr/>
          </p:nvGrpSpPr>
          <p:grpSpPr>
            <a:xfrm>
              <a:off x="3530532" y="1496185"/>
              <a:ext cx="323430" cy="463587"/>
              <a:chOff x="3530532" y="1496185"/>
              <a:chExt cx="323430" cy="463587"/>
            </a:xfrm>
          </p:grpSpPr>
          <p:grpSp>
            <p:nvGrpSpPr>
              <p:cNvPr id="3963" name="Google Shape;3963;p76"/>
              <p:cNvGrpSpPr/>
              <p:nvPr/>
            </p:nvGrpSpPr>
            <p:grpSpPr>
              <a:xfrm>
                <a:off x="3567462" y="1496185"/>
                <a:ext cx="286500" cy="361376"/>
                <a:chOff x="3567462" y="1496185"/>
                <a:chExt cx="286500" cy="361376"/>
              </a:xfrm>
            </p:grpSpPr>
            <p:cxnSp>
              <p:nvCxnSpPr>
                <p:cNvPr id="3964" name="Google Shape;3964;p7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65" name="Google Shape;3965;p7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6" name="Google Shape;3966;p7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76"/>
            <p:cNvGrpSpPr/>
            <p:nvPr/>
          </p:nvGrpSpPr>
          <p:grpSpPr>
            <a:xfrm>
              <a:off x="3891569" y="1779209"/>
              <a:ext cx="323945" cy="423706"/>
              <a:chOff x="3891569" y="1779209"/>
              <a:chExt cx="323945" cy="423706"/>
            </a:xfrm>
          </p:grpSpPr>
          <p:grpSp>
            <p:nvGrpSpPr>
              <p:cNvPr id="3968" name="Google Shape;3968;p76"/>
              <p:cNvGrpSpPr/>
              <p:nvPr/>
            </p:nvGrpSpPr>
            <p:grpSpPr>
              <a:xfrm>
                <a:off x="3929014" y="1881638"/>
                <a:ext cx="286500" cy="321278"/>
                <a:chOff x="3929014" y="1881638"/>
                <a:chExt cx="286500" cy="321278"/>
              </a:xfrm>
            </p:grpSpPr>
            <p:cxnSp>
              <p:nvCxnSpPr>
                <p:cNvPr id="3969" name="Google Shape;3969;p7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70" name="Google Shape;3970;p7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1" name="Google Shape;3971;p7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76"/>
            <p:cNvGrpSpPr/>
            <p:nvPr/>
          </p:nvGrpSpPr>
          <p:grpSpPr>
            <a:xfrm>
              <a:off x="4252606" y="1496185"/>
              <a:ext cx="324721" cy="463587"/>
              <a:chOff x="4252606" y="1496185"/>
              <a:chExt cx="324721" cy="463587"/>
            </a:xfrm>
          </p:grpSpPr>
          <p:grpSp>
            <p:nvGrpSpPr>
              <p:cNvPr id="3973" name="Google Shape;3973;p76"/>
              <p:cNvGrpSpPr/>
              <p:nvPr/>
            </p:nvGrpSpPr>
            <p:grpSpPr>
              <a:xfrm>
                <a:off x="4290828" y="1496185"/>
                <a:ext cx="286500" cy="361376"/>
                <a:chOff x="4290828" y="1496185"/>
                <a:chExt cx="286500" cy="361376"/>
              </a:xfrm>
            </p:grpSpPr>
            <p:cxnSp>
              <p:nvCxnSpPr>
                <p:cNvPr id="3974" name="Google Shape;3974;p7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75" name="Google Shape;3975;p7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6" name="Google Shape;3976;p7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76"/>
            <p:cNvGrpSpPr/>
            <p:nvPr/>
          </p:nvGrpSpPr>
          <p:grpSpPr>
            <a:xfrm>
              <a:off x="4613643" y="1763716"/>
              <a:ext cx="325308" cy="439200"/>
              <a:chOff x="4613643" y="1763716"/>
              <a:chExt cx="325308" cy="439200"/>
            </a:xfrm>
          </p:grpSpPr>
          <p:grpSp>
            <p:nvGrpSpPr>
              <p:cNvPr id="3978" name="Google Shape;3978;p76"/>
              <p:cNvGrpSpPr/>
              <p:nvPr/>
            </p:nvGrpSpPr>
            <p:grpSpPr>
              <a:xfrm>
                <a:off x="4652451" y="1879538"/>
                <a:ext cx="286500" cy="323378"/>
                <a:chOff x="4652451" y="1879538"/>
                <a:chExt cx="286500" cy="323378"/>
              </a:xfrm>
            </p:grpSpPr>
            <p:cxnSp>
              <p:nvCxnSpPr>
                <p:cNvPr id="3979" name="Google Shape;3979;p7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80" name="Google Shape;3980;p7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1" name="Google Shape;3981;p7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2" name="Google Shape;3982;p76"/>
          <p:cNvGrpSpPr/>
          <p:nvPr/>
        </p:nvGrpSpPr>
        <p:grpSpPr>
          <a:xfrm>
            <a:off x="3421841" y="2143768"/>
            <a:ext cx="1652173" cy="391517"/>
            <a:chOff x="3512551" y="2358270"/>
            <a:chExt cx="1597383" cy="378533"/>
          </a:xfrm>
        </p:grpSpPr>
        <p:cxnSp>
          <p:nvCxnSpPr>
            <p:cNvPr id="3983" name="Google Shape;3983;p76"/>
            <p:cNvCxnSpPr>
              <a:stCxn id="3984" idx="6"/>
              <a:endCxn id="398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86" name="Google Shape;3986;p76"/>
            <p:cNvGrpSpPr/>
            <p:nvPr/>
          </p:nvGrpSpPr>
          <p:grpSpPr>
            <a:xfrm>
              <a:off x="3512551" y="2358270"/>
              <a:ext cx="225647" cy="307714"/>
              <a:chOff x="2182679" y="2004714"/>
              <a:chExt cx="792300" cy="1080458"/>
            </a:xfrm>
          </p:grpSpPr>
          <p:cxnSp>
            <p:nvCxnSpPr>
              <p:cNvPr id="3987" name="Google Shape;3987;p76"/>
              <p:cNvCxnSpPr>
                <a:stCxn id="398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84" name="Google Shape;3984;p7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76"/>
            <p:cNvGrpSpPr/>
            <p:nvPr/>
          </p:nvGrpSpPr>
          <p:grpSpPr>
            <a:xfrm>
              <a:off x="3969644" y="2440153"/>
              <a:ext cx="225853" cy="296651"/>
              <a:chOff x="3775710" y="1729289"/>
              <a:chExt cx="136500" cy="179289"/>
            </a:xfrm>
          </p:grpSpPr>
          <p:cxnSp>
            <p:nvCxnSpPr>
              <p:cNvPr id="3990" name="Google Shape;3990;p7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91" name="Google Shape;3991;p7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76"/>
            <p:cNvGrpSpPr/>
            <p:nvPr/>
          </p:nvGrpSpPr>
          <p:grpSpPr>
            <a:xfrm>
              <a:off x="4427051" y="2358270"/>
              <a:ext cx="225647" cy="307714"/>
              <a:chOff x="5393704" y="2004714"/>
              <a:chExt cx="792300" cy="1080458"/>
            </a:xfrm>
          </p:grpSpPr>
          <p:cxnSp>
            <p:nvCxnSpPr>
              <p:cNvPr id="3994" name="Google Shape;3994;p76"/>
              <p:cNvCxnSpPr>
                <a:stCxn id="399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96" name="Google Shape;3996;p7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76"/>
            <p:cNvGrpSpPr/>
            <p:nvPr/>
          </p:nvGrpSpPr>
          <p:grpSpPr>
            <a:xfrm>
              <a:off x="4884287" y="2440252"/>
              <a:ext cx="225647" cy="296532"/>
              <a:chOff x="6999166" y="2292572"/>
              <a:chExt cx="792300" cy="1041192"/>
            </a:xfrm>
          </p:grpSpPr>
          <p:cxnSp>
            <p:nvCxnSpPr>
              <p:cNvPr id="3998" name="Google Shape;3998;p7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85" name="Google Shape;3985;p7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0" name="Google Shape;4000;p76"/>
          <p:cNvGrpSpPr/>
          <p:nvPr/>
        </p:nvGrpSpPr>
        <p:grpSpPr>
          <a:xfrm>
            <a:off x="6842649" y="979967"/>
            <a:ext cx="1581844" cy="732818"/>
            <a:chOff x="634175" y="2986275"/>
            <a:chExt cx="3147949" cy="1458344"/>
          </a:xfrm>
        </p:grpSpPr>
        <p:cxnSp>
          <p:nvCxnSpPr>
            <p:cNvPr id="4001" name="Google Shape;4001;p76"/>
            <p:cNvCxnSpPr>
              <a:stCxn id="4002" idx="4"/>
              <a:endCxn id="400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04" name="Google Shape;4004;p76"/>
            <p:cNvCxnSpPr>
              <a:stCxn id="4003" idx="0"/>
              <a:endCxn id="400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06" name="Google Shape;4006;p76"/>
            <p:cNvCxnSpPr>
              <a:stCxn id="4005" idx="4"/>
              <a:endCxn id="400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08" name="Google Shape;4008;p76"/>
            <p:cNvCxnSpPr>
              <a:stCxn id="4007" idx="0"/>
              <a:endCxn id="400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09" name="Google Shape;4009;p7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05" name="Google Shape;4005;p7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02" name="Google Shape;4002;p7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07" name="Google Shape;4007;p7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03" name="Google Shape;4003;p7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10" name="Google Shape;4010;p76"/>
          <p:cNvGrpSpPr/>
          <p:nvPr/>
        </p:nvGrpSpPr>
        <p:grpSpPr>
          <a:xfrm>
            <a:off x="3410364" y="2674277"/>
            <a:ext cx="1675128" cy="313674"/>
            <a:chOff x="998425" y="1182125"/>
            <a:chExt cx="1065400" cy="199500"/>
          </a:xfrm>
        </p:grpSpPr>
        <p:sp>
          <p:nvSpPr>
            <p:cNvPr id="4011" name="Google Shape;4011;p7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76"/>
          <p:cNvGrpSpPr/>
          <p:nvPr/>
        </p:nvGrpSpPr>
        <p:grpSpPr>
          <a:xfrm>
            <a:off x="3410363" y="3630244"/>
            <a:ext cx="1675129" cy="525345"/>
            <a:chOff x="5194708" y="3484366"/>
            <a:chExt cx="3148148" cy="987304"/>
          </a:xfrm>
        </p:grpSpPr>
        <p:grpSp>
          <p:nvGrpSpPr>
            <p:cNvPr id="4017" name="Google Shape;4017;p76"/>
            <p:cNvGrpSpPr/>
            <p:nvPr/>
          </p:nvGrpSpPr>
          <p:grpSpPr>
            <a:xfrm>
              <a:off x="7531521" y="3484366"/>
              <a:ext cx="811335" cy="987304"/>
              <a:chOff x="3379425" y="1617275"/>
              <a:chExt cx="1090650" cy="1327200"/>
            </a:xfrm>
          </p:grpSpPr>
          <p:sp>
            <p:nvSpPr>
              <p:cNvPr id="4018" name="Google Shape;4018;p7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76"/>
            <p:cNvGrpSpPr/>
            <p:nvPr/>
          </p:nvGrpSpPr>
          <p:grpSpPr>
            <a:xfrm>
              <a:off x="6752546" y="3484366"/>
              <a:ext cx="811428" cy="987304"/>
              <a:chOff x="2332275" y="1617275"/>
              <a:chExt cx="1090775" cy="1327200"/>
            </a:xfrm>
          </p:grpSpPr>
          <p:sp>
            <p:nvSpPr>
              <p:cNvPr id="4022" name="Google Shape;4022;p7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76"/>
            <p:cNvGrpSpPr/>
            <p:nvPr/>
          </p:nvGrpSpPr>
          <p:grpSpPr>
            <a:xfrm>
              <a:off x="5973664" y="3484366"/>
              <a:ext cx="811335" cy="987304"/>
              <a:chOff x="1285250" y="1617275"/>
              <a:chExt cx="1090650" cy="1327200"/>
            </a:xfrm>
          </p:grpSpPr>
          <p:sp>
            <p:nvSpPr>
              <p:cNvPr id="4026" name="Google Shape;4026;p7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76"/>
            <p:cNvGrpSpPr/>
            <p:nvPr/>
          </p:nvGrpSpPr>
          <p:grpSpPr>
            <a:xfrm>
              <a:off x="5194708" y="3484366"/>
              <a:ext cx="811409" cy="987304"/>
              <a:chOff x="238125" y="1617275"/>
              <a:chExt cx="1090750" cy="1327200"/>
            </a:xfrm>
          </p:grpSpPr>
          <p:sp>
            <p:nvSpPr>
              <p:cNvPr id="4030" name="Google Shape;4030;p7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3" name="Google Shape;4033;p76"/>
          <p:cNvGrpSpPr/>
          <p:nvPr/>
        </p:nvGrpSpPr>
        <p:grpSpPr>
          <a:xfrm>
            <a:off x="6844048" y="2276133"/>
            <a:ext cx="1579046" cy="522230"/>
            <a:chOff x="6853641" y="2534077"/>
            <a:chExt cx="1515545" cy="501229"/>
          </a:xfrm>
        </p:grpSpPr>
        <p:grpSp>
          <p:nvGrpSpPr>
            <p:cNvPr id="4034" name="Google Shape;4034;p76"/>
            <p:cNvGrpSpPr/>
            <p:nvPr/>
          </p:nvGrpSpPr>
          <p:grpSpPr>
            <a:xfrm>
              <a:off x="6853641" y="2618923"/>
              <a:ext cx="1515545" cy="324556"/>
              <a:chOff x="6853641" y="2618923"/>
              <a:chExt cx="1515545" cy="324556"/>
            </a:xfrm>
          </p:grpSpPr>
          <p:sp>
            <p:nvSpPr>
              <p:cNvPr id="4035" name="Google Shape;4035;p7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0" name="Google Shape;4040;p7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76"/>
          <p:cNvGrpSpPr/>
          <p:nvPr/>
        </p:nvGrpSpPr>
        <p:grpSpPr>
          <a:xfrm>
            <a:off x="3438940" y="3151173"/>
            <a:ext cx="1617976" cy="346616"/>
            <a:chOff x="1808063" y="4294338"/>
            <a:chExt cx="3370782" cy="721817"/>
          </a:xfrm>
        </p:grpSpPr>
        <p:sp>
          <p:nvSpPr>
            <p:cNvPr id="4046" name="Google Shape;4046;p7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76"/>
          <p:cNvGrpSpPr/>
          <p:nvPr/>
        </p:nvGrpSpPr>
        <p:grpSpPr>
          <a:xfrm>
            <a:off x="5264936" y="3817923"/>
            <a:ext cx="1417067" cy="350605"/>
            <a:chOff x="4234950" y="2101012"/>
            <a:chExt cx="4219974" cy="1044090"/>
          </a:xfrm>
        </p:grpSpPr>
        <p:sp>
          <p:nvSpPr>
            <p:cNvPr id="4057" name="Google Shape;4057;p7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3" name="Google Shape;4073;p76"/>
          <p:cNvGrpSpPr/>
          <p:nvPr/>
        </p:nvGrpSpPr>
        <p:grpSpPr>
          <a:xfrm>
            <a:off x="6840408" y="1808681"/>
            <a:ext cx="1586327" cy="371557"/>
            <a:chOff x="1247650" y="2075423"/>
            <a:chExt cx="6648477" cy="1557238"/>
          </a:xfrm>
        </p:grpSpPr>
        <p:sp>
          <p:nvSpPr>
            <p:cNvPr id="4074" name="Google Shape;4074;p7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76"/>
          <p:cNvGrpSpPr/>
          <p:nvPr/>
        </p:nvGrpSpPr>
        <p:grpSpPr>
          <a:xfrm>
            <a:off x="5271678" y="961870"/>
            <a:ext cx="1415601" cy="1648533"/>
            <a:chOff x="1839112" y="2209163"/>
            <a:chExt cx="1918159" cy="2233784"/>
          </a:xfrm>
        </p:grpSpPr>
        <p:sp>
          <p:nvSpPr>
            <p:cNvPr id="4081" name="Google Shape;4081;p7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4" name="Google Shape;4084;p76"/>
            <p:cNvCxnSpPr>
              <a:stCxn id="4081" idx="6"/>
              <a:endCxn id="408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85" name="Google Shape;4085;p76"/>
            <p:cNvCxnSpPr>
              <a:stCxn id="4082" idx="4"/>
              <a:endCxn id="408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87" name="Google Shape;4087;p76"/>
            <p:cNvCxnSpPr>
              <a:stCxn id="4086" idx="6"/>
              <a:endCxn id="408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88" name="Google Shape;4088;p76"/>
            <p:cNvCxnSpPr>
              <a:stCxn id="4083" idx="4"/>
              <a:endCxn id="408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86" name="Google Shape;4086;p7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1" name="Google Shape;4091;p76"/>
            <p:cNvCxnSpPr>
              <a:endCxn id="409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92" name="Google Shape;4092;p76"/>
          <p:cNvGrpSpPr/>
          <p:nvPr/>
        </p:nvGrpSpPr>
        <p:grpSpPr>
          <a:xfrm>
            <a:off x="3428944" y="979954"/>
            <a:ext cx="1637968" cy="154942"/>
            <a:chOff x="238125" y="2506075"/>
            <a:chExt cx="7115411" cy="673075"/>
          </a:xfrm>
        </p:grpSpPr>
        <p:sp>
          <p:nvSpPr>
            <p:cNvPr id="4093" name="Google Shape;4093;p7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76"/>
          <p:cNvGrpSpPr/>
          <p:nvPr/>
        </p:nvGrpSpPr>
        <p:grpSpPr>
          <a:xfrm>
            <a:off x="1969680" y="1294672"/>
            <a:ext cx="1262932" cy="785408"/>
            <a:chOff x="548861" y="389676"/>
            <a:chExt cx="3843371" cy="2390163"/>
          </a:xfrm>
        </p:grpSpPr>
        <p:cxnSp>
          <p:nvCxnSpPr>
            <p:cNvPr id="4099" name="Google Shape;4099;p7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00" name="Google Shape;4100;p7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01" name="Google Shape;4101;p7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02" name="Google Shape;4102;p7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03" name="Google Shape;4103;p7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04" name="Google Shape;4104;p7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5" name="Google Shape;4105;p7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106" name="Google Shape;4106;p7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76"/>
          <p:cNvGrpSpPr/>
          <p:nvPr/>
        </p:nvGrpSpPr>
        <p:grpSpPr>
          <a:xfrm>
            <a:off x="757812" y="2401550"/>
            <a:ext cx="1412054" cy="633562"/>
            <a:chOff x="1187400" y="2529299"/>
            <a:chExt cx="6769193" cy="2241903"/>
          </a:xfrm>
        </p:grpSpPr>
        <p:sp>
          <p:nvSpPr>
            <p:cNvPr id="4113" name="Google Shape;4113;p7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14" name="Google Shape;4114;p7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15" name="Google Shape;4115;p7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16" name="Google Shape;4116;p7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17" name="Google Shape;4117;p7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18" name="Google Shape;4118;p7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19" name="Google Shape;4119;p7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20" name="Google Shape;4120;p76"/>
            <p:cNvCxnSpPr>
              <a:stCxn id="4113" idx="2"/>
              <a:endCxn id="411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21" name="Google Shape;4121;p76"/>
            <p:cNvCxnSpPr>
              <a:stCxn id="4115" idx="0"/>
              <a:endCxn id="411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22" name="Google Shape;4122;p76"/>
            <p:cNvCxnSpPr>
              <a:stCxn id="4115" idx="2"/>
              <a:endCxn id="411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23" name="Google Shape;4123;p76"/>
            <p:cNvCxnSpPr>
              <a:stCxn id="4116" idx="0"/>
              <a:endCxn id="411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24" name="Google Shape;4124;p76"/>
            <p:cNvCxnSpPr>
              <a:stCxn id="4114" idx="2"/>
              <a:endCxn id="411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25" name="Google Shape;4125;p76"/>
            <p:cNvCxnSpPr>
              <a:stCxn id="4118" idx="0"/>
              <a:endCxn id="411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26" name="Google Shape;4126;p76"/>
          <p:cNvGrpSpPr/>
          <p:nvPr/>
        </p:nvGrpSpPr>
        <p:grpSpPr>
          <a:xfrm>
            <a:off x="6844058" y="2894258"/>
            <a:ext cx="1579035" cy="540873"/>
            <a:chOff x="6895650" y="3126697"/>
            <a:chExt cx="1436662" cy="492105"/>
          </a:xfrm>
        </p:grpSpPr>
        <p:sp>
          <p:nvSpPr>
            <p:cNvPr id="4127" name="Google Shape;4127;p7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2" name="Google Shape;4132;p76"/>
            <p:cNvGrpSpPr/>
            <p:nvPr/>
          </p:nvGrpSpPr>
          <p:grpSpPr>
            <a:xfrm>
              <a:off x="6995957" y="3335810"/>
              <a:ext cx="1230393" cy="71754"/>
              <a:chOff x="6995957" y="3287964"/>
              <a:chExt cx="1230393" cy="71754"/>
            </a:xfrm>
          </p:grpSpPr>
          <p:sp>
            <p:nvSpPr>
              <p:cNvPr id="4133" name="Google Shape;4133;p7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8" name="Google Shape;4138;p76"/>
          <p:cNvGrpSpPr/>
          <p:nvPr/>
        </p:nvGrpSpPr>
        <p:grpSpPr>
          <a:xfrm>
            <a:off x="6842640" y="3531021"/>
            <a:ext cx="1581862" cy="650625"/>
            <a:chOff x="6777990" y="3710194"/>
            <a:chExt cx="1646915" cy="677382"/>
          </a:xfrm>
        </p:grpSpPr>
        <p:grpSp>
          <p:nvGrpSpPr>
            <p:cNvPr id="4139" name="Google Shape;4139;p76"/>
            <p:cNvGrpSpPr/>
            <p:nvPr/>
          </p:nvGrpSpPr>
          <p:grpSpPr>
            <a:xfrm>
              <a:off x="6777990" y="3874492"/>
              <a:ext cx="411129" cy="513083"/>
              <a:chOff x="6777990" y="3874492"/>
              <a:chExt cx="411129" cy="513083"/>
            </a:xfrm>
          </p:grpSpPr>
          <p:cxnSp>
            <p:nvCxnSpPr>
              <p:cNvPr id="4140" name="Google Shape;4140;p7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41" name="Google Shape;4141;p7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76"/>
            <p:cNvGrpSpPr/>
            <p:nvPr/>
          </p:nvGrpSpPr>
          <p:grpSpPr>
            <a:xfrm>
              <a:off x="7188425" y="3710194"/>
              <a:ext cx="411123" cy="520535"/>
              <a:chOff x="7188425" y="3710194"/>
              <a:chExt cx="411123" cy="520535"/>
            </a:xfrm>
          </p:grpSpPr>
          <p:cxnSp>
            <p:nvCxnSpPr>
              <p:cNvPr id="4143" name="Google Shape;4143;p7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44" name="Google Shape;4144;p7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76"/>
            <p:cNvGrpSpPr/>
            <p:nvPr/>
          </p:nvGrpSpPr>
          <p:grpSpPr>
            <a:xfrm>
              <a:off x="7603341" y="3874492"/>
              <a:ext cx="411474" cy="513083"/>
              <a:chOff x="7603341" y="3874492"/>
              <a:chExt cx="411474" cy="513083"/>
            </a:xfrm>
          </p:grpSpPr>
          <p:cxnSp>
            <p:nvCxnSpPr>
              <p:cNvPr id="4146" name="Google Shape;4146;p7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47" name="Google Shape;4147;p7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76"/>
            <p:cNvGrpSpPr/>
            <p:nvPr/>
          </p:nvGrpSpPr>
          <p:grpSpPr>
            <a:xfrm>
              <a:off x="8013776" y="3722847"/>
              <a:ext cx="411129" cy="507881"/>
              <a:chOff x="8013776" y="3722847"/>
              <a:chExt cx="411129" cy="507881"/>
            </a:xfrm>
          </p:grpSpPr>
          <p:cxnSp>
            <p:nvCxnSpPr>
              <p:cNvPr id="4149" name="Google Shape;4149;p7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50" name="Google Shape;4150;p7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1" name="Google Shape;4151;p76"/>
          <p:cNvGrpSpPr/>
          <p:nvPr/>
        </p:nvGrpSpPr>
        <p:grpSpPr>
          <a:xfrm>
            <a:off x="5262155" y="2703861"/>
            <a:ext cx="1421889" cy="1020603"/>
            <a:chOff x="5190863" y="2824811"/>
            <a:chExt cx="1544860" cy="1108869"/>
          </a:xfrm>
        </p:grpSpPr>
        <p:grpSp>
          <p:nvGrpSpPr>
            <p:cNvPr id="4152" name="Google Shape;4152;p76"/>
            <p:cNvGrpSpPr/>
            <p:nvPr/>
          </p:nvGrpSpPr>
          <p:grpSpPr>
            <a:xfrm>
              <a:off x="5938695" y="3176919"/>
              <a:ext cx="685761" cy="404739"/>
              <a:chOff x="5938695" y="3176919"/>
              <a:chExt cx="685761" cy="404739"/>
            </a:xfrm>
          </p:grpSpPr>
          <p:grpSp>
            <p:nvGrpSpPr>
              <p:cNvPr id="4153" name="Google Shape;4153;p76"/>
              <p:cNvGrpSpPr/>
              <p:nvPr/>
            </p:nvGrpSpPr>
            <p:grpSpPr>
              <a:xfrm>
                <a:off x="5938695" y="3176919"/>
                <a:ext cx="685761" cy="404739"/>
                <a:chOff x="5938695" y="3176919"/>
                <a:chExt cx="685761" cy="404739"/>
              </a:xfrm>
            </p:grpSpPr>
            <p:sp>
              <p:nvSpPr>
                <p:cNvPr id="4154" name="Google Shape;4154;p7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6" name="Google Shape;4156;p7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76"/>
            <p:cNvGrpSpPr/>
            <p:nvPr/>
          </p:nvGrpSpPr>
          <p:grpSpPr>
            <a:xfrm>
              <a:off x="5305233" y="3176835"/>
              <a:ext cx="685971" cy="404655"/>
              <a:chOff x="5305233" y="3176835"/>
              <a:chExt cx="685971" cy="404655"/>
            </a:xfrm>
          </p:grpSpPr>
          <p:grpSp>
            <p:nvGrpSpPr>
              <p:cNvPr id="4158" name="Google Shape;4158;p76"/>
              <p:cNvGrpSpPr/>
              <p:nvPr/>
            </p:nvGrpSpPr>
            <p:grpSpPr>
              <a:xfrm>
                <a:off x="5305233" y="3176835"/>
                <a:ext cx="685971" cy="404655"/>
                <a:chOff x="5305233" y="3176835"/>
                <a:chExt cx="685971" cy="404655"/>
              </a:xfrm>
            </p:grpSpPr>
            <p:sp>
              <p:nvSpPr>
                <p:cNvPr id="4159" name="Google Shape;4159;p7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7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2" name="Google Shape;4162;p7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3" name="Google Shape;4163;p76"/>
            <p:cNvGrpSpPr/>
            <p:nvPr/>
          </p:nvGrpSpPr>
          <p:grpSpPr>
            <a:xfrm>
              <a:off x="5657361" y="2824811"/>
              <a:ext cx="1078361" cy="404655"/>
              <a:chOff x="5657361" y="2824811"/>
              <a:chExt cx="1078361" cy="404655"/>
            </a:xfrm>
          </p:grpSpPr>
          <p:grpSp>
            <p:nvGrpSpPr>
              <p:cNvPr id="4164" name="Google Shape;4164;p76"/>
              <p:cNvGrpSpPr/>
              <p:nvPr/>
            </p:nvGrpSpPr>
            <p:grpSpPr>
              <a:xfrm>
                <a:off x="5657361" y="2824811"/>
                <a:ext cx="1078361" cy="404655"/>
                <a:chOff x="5657361" y="2824811"/>
                <a:chExt cx="1078361" cy="404655"/>
              </a:xfrm>
            </p:grpSpPr>
            <p:grpSp>
              <p:nvGrpSpPr>
                <p:cNvPr id="4165" name="Google Shape;4165;p76"/>
                <p:cNvGrpSpPr/>
                <p:nvPr/>
              </p:nvGrpSpPr>
              <p:grpSpPr>
                <a:xfrm>
                  <a:off x="5938485" y="2824811"/>
                  <a:ext cx="797237" cy="404655"/>
                  <a:chOff x="5938485" y="2824811"/>
                  <a:chExt cx="797237" cy="404655"/>
                </a:xfrm>
              </p:grpSpPr>
              <p:sp>
                <p:nvSpPr>
                  <p:cNvPr id="4166" name="Google Shape;4166;p7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8" name="Google Shape;4168;p7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9" name="Google Shape;4169;p7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76"/>
            <p:cNvGrpSpPr/>
            <p:nvPr/>
          </p:nvGrpSpPr>
          <p:grpSpPr>
            <a:xfrm>
              <a:off x="5190863" y="3528942"/>
              <a:ext cx="1078026" cy="404739"/>
              <a:chOff x="5190863" y="3528942"/>
              <a:chExt cx="1078026" cy="404739"/>
            </a:xfrm>
          </p:grpSpPr>
          <p:sp>
            <p:nvSpPr>
              <p:cNvPr id="4171" name="Google Shape;4171;p7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2" name="Google Shape;4172;p76"/>
              <p:cNvGrpSpPr/>
              <p:nvPr/>
            </p:nvGrpSpPr>
            <p:grpSpPr>
              <a:xfrm>
                <a:off x="5190863" y="3528942"/>
                <a:ext cx="1078026" cy="404739"/>
                <a:chOff x="5190863" y="3528942"/>
                <a:chExt cx="1078026" cy="404739"/>
              </a:xfrm>
            </p:grpSpPr>
            <p:sp>
              <p:nvSpPr>
                <p:cNvPr id="4173" name="Google Shape;4173;p7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5" name="Google Shape;4175;p76"/>
          <p:cNvGrpSpPr/>
          <p:nvPr/>
        </p:nvGrpSpPr>
        <p:grpSpPr>
          <a:xfrm>
            <a:off x="728162" y="1268329"/>
            <a:ext cx="1086719" cy="879487"/>
            <a:chOff x="803162" y="1474292"/>
            <a:chExt cx="1086719" cy="879487"/>
          </a:xfrm>
        </p:grpSpPr>
        <p:grpSp>
          <p:nvGrpSpPr>
            <p:cNvPr id="4176" name="Google Shape;4176;p76"/>
            <p:cNvGrpSpPr/>
            <p:nvPr/>
          </p:nvGrpSpPr>
          <p:grpSpPr>
            <a:xfrm>
              <a:off x="803162" y="1625948"/>
              <a:ext cx="445856" cy="576579"/>
              <a:chOff x="803162" y="1625948"/>
              <a:chExt cx="445856" cy="576579"/>
            </a:xfrm>
          </p:grpSpPr>
          <p:sp>
            <p:nvSpPr>
              <p:cNvPr id="4177" name="Google Shape;4177;p7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8" name="Google Shape;4178;p76"/>
              <p:cNvGrpSpPr/>
              <p:nvPr/>
            </p:nvGrpSpPr>
            <p:grpSpPr>
              <a:xfrm>
                <a:off x="1056023" y="1625948"/>
                <a:ext cx="192995" cy="576579"/>
                <a:chOff x="1056023" y="1625948"/>
                <a:chExt cx="192995" cy="576579"/>
              </a:xfrm>
            </p:grpSpPr>
            <p:sp>
              <p:nvSpPr>
                <p:cNvPr id="4179" name="Google Shape;4179;p7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4" name="Google Shape;4184;p76"/>
            <p:cNvGrpSpPr/>
            <p:nvPr/>
          </p:nvGrpSpPr>
          <p:grpSpPr>
            <a:xfrm>
              <a:off x="1371406" y="1474292"/>
              <a:ext cx="518475" cy="879487"/>
              <a:chOff x="1398231" y="1474292"/>
              <a:chExt cx="518475" cy="879487"/>
            </a:xfrm>
          </p:grpSpPr>
          <p:grpSp>
            <p:nvGrpSpPr>
              <p:cNvPr id="4185" name="Google Shape;4185;p76"/>
              <p:cNvGrpSpPr/>
              <p:nvPr/>
            </p:nvGrpSpPr>
            <p:grpSpPr>
              <a:xfrm>
                <a:off x="1398231" y="1474292"/>
                <a:ext cx="518475" cy="341643"/>
                <a:chOff x="1398231" y="1474292"/>
                <a:chExt cx="518475" cy="341643"/>
              </a:xfrm>
            </p:grpSpPr>
            <p:sp>
              <p:nvSpPr>
                <p:cNvPr id="4186" name="Google Shape;4186;p7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7" name="Google Shape;4187;p76"/>
                <p:cNvGrpSpPr/>
                <p:nvPr/>
              </p:nvGrpSpPr>
              <p:grpSpPr>
                <a:xfrm>
                  <a:off x="1616453" y="1474292"/>
                  <a:ext cx="300253" cy="341643"/>
                  <a:chOff x="1616453" y="1475379"/>
                  <a:chExt cx="300253" cy="341643"/>
                </a:xfrm>
              </p:grpSpPr>
              <p:sp>
                <p:nvSpPr>
                  <p:cNvPr id="4188" name="Google Shape;4188;p7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5" name="Google Shape;4195;p76"/>
                  <p:cNvGrpSpPr/>
                  <p:nvPr/>
                </p:nvGrpSpPr>
                <p:grpSpPr>
                  <a:xfrm>
                    <a:off x="1839639" y="1475379"/>
                    <a:ext cx="77067" cy="341643"/>
                    <a:chOff x="1839639" y="1475379"/>
                    <a:chExt cx="77067" cy="341643"/>
                  </a:xfrm>
                </p:grpSpPr>
                <p:sp>
                  <p:nvSpPr>
                    <p:cNvPr id="4196" name="Google Shape;4196;p7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8" name="Google Shape;4198;p76"/>
              <p:cNvGrpSpPr/>
              <p:nvPr/>
            </p:nvGrpSpPr>
            <p:grpSpPr>
              <a:xfrm>
                <a:off x="1398451" y="2012951"/>
                <a:ext cx="518255" cy="340828"/>
                <a:chOff x="1398451" y="2012951"/>
                <a:chExt cx="518255" cy="340828"/>
              </a:xfrm>
            </p:grpSpPr>
            <p:sp>
              <p:nvSpPr>
                <p:cNvPr id="4199" name="Google Shape;4199;p7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0" name="Google Shape;4200;p76"/>
                <p:cNvGrpSpPr/>
                <p:nvPr/>
              </p:nvGrpSpPr>
              <p:grpSpPr>
                <a:xfrm>
                  <a:off x="1616453" y="2012951"/>
                  <a:ext cx="300253" cy="340828"/>
                  <a:chOff x="1616453" y="2013538"/>
                  <a:chExt cx="300253" cy="340828"/>
                </a:xfrm>
              </p:grpSpPr>
              <p:sp>
                <p:nvSpPr>
                  <p:cNvPr id="4201" name="Google Shape;4201;p7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8" name="Google Shape;4208;p76"/>
                  <p:cNvGrpSpPr/>
                  <p:nvPr/>
                </p:nvGrpSpPr>
                <p:grpSpPr>
                  <a:xfrm>
                    <a:off x="1839639" y="2013538"/>
                    <a:ext cx="77067" cy="340828"/>
                    <a:chOff x="1839639" y="2013538"/>
                    <a:chExt cx="77067" cy="340828"/>
                  </a:xfrm>
                </p:grpSpPr>
                <p:sp>
                  <p:nvSpPr>
                    <p:cNvPr id="4209" name="Google Shape;4209;p7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11" name="Google Shape;4211;p76"/>
          <p:cNvGrpSpPr/>
          <p:nvPr/>
        </p:nvGrpSpPr>
        <p:grpSpPr>
          <a:xfrm>
            <a:off x="724986" y="3399516"/>
            <a:ext cx="1368681" cy="682918"/>
            <a:chOff x="724986" y="3605478"/>
            <a:chExt cx="1368681" cy="682918"/>
          </a:xfrm>
        </p:grpSpPr>
        <p:grpSp>
          <p:nvGrpSpPr>
            <p:cNvPr id="4212" name="Google Shape;4212;p76"/>
            <p:cNvGrpSpPr/>
            <p:nvPr/>
          </p:nvGrpSpPr>
          <p:grpSpPr>
            <a:xfrm>
              <a:off x="1289102" y="3823629"/>
              <a:ext cx="240442" cy="250435"/>
              <a:chOff x="-165066" y="3843615"/>
              <a:chExt cx="221259" cy="230455"/>
            </a:xfrm>
          </p:grpSpPr>
          <p:sp>
            <p:nvSpPr>
              <p:cNvPr id="4213" name="Google Shape;4213;p7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76"/>
            <p:cNvGrpSpPr/>
            <p:nvPr/>
          </p:nvGrpSpPr>
          <p:grpSpPr>
            <a:xfrm>
              <a:off x="724986" y="3605478"/>
              <a:ext cx="1368681" cy="682918"/>
              <a:chOff x="724986" y="3605478"/>
              <a:chExt cx="1368681" cy="682918"/>
            </a:xfrm>
          </p:grpSpPr>
          <p:grpSp>
            <p:nvGrpSpPr>
              <p:cNvPr id="4234" name="Google Shape;4234;p76"/>
              <p:cNvGrpSpPr/>
              <p:nvPr/>
            </p:nvGrpSpPr>
            <p:grpSpPr>
              <a:xfrm>
                <a:off x="1498221" y="4047614"/>
                <a:ext cx="529172" cy="240783"/>
                <a:chOff x="1498221" y="4047614"/>
                <a:chExt cx="529172" cy="240783"/>
              </a:xfrm>
            </p:grpSpPr>
            <p:grpSp>
              <p:nvGrpSpPr>
                <p:cNvPr id="4235" name="Google Shape;4235;p76"/>
                <p:cNvGrpSpPr/>
                <p:nvPr/>
              </p:nvGrpSpPr>
              <p:grpSpPr>
                <a:xfrm>
                  <a:off x="1826655" y="4224370"/>
                  <a:ext cx="200738" cy="25631"/>
                  <a:chOff x="1826655" y="4224370"/>
                  <a:chExt cx="200738" cy="25631"/>
                </a:xfrm>
              </p:grpSpPr>
              <p:sp>
                <p:nvSpPr>
                  <p:cNvPr id="4236" name="Google Shape;4236;p7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76"/>
                <p:cNvGrpSpPr/>
                <p:nvPr/>
              </p:nvGrpSpPr>
              <p:grpSpPr>
                <a:xfrm>
                  <a:off x="1498221" y="4047614"/>
                  <a:ext cx="328444" cy="240783"/>
                  <a:chOff x="1498221" y="4047614"/>
                  <a:chExt cx="328444" cy="240783"/>
                </a:xfrm>
              </p:grpSpPr>
              <p:sp>
                <p:nvSpPr>
                  <p:cNvPr id="4239" name="Google Shape;4239;p7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0" name="Google Shape;4240;p76"/>
                  <p:cNvGrpSpPr/>
                  <p:nvPr/>
                </p:nvGrpSpPr>
                <p:grpSpPr>
                  <a:xfrm>
                    <a:off x="1498221" y="4047614"/>
                    <a:ext cx="150566" cy="190416"/>
                    <a:chOff x="1498221" y="4047614"/>
                    <a:chExt cx="150566" cy="190416"/>
                  </a:xfrm>
                </p:grpSpPr>
                <p:sp>
                  <p:nvSpPr>
                    <p:cNvPr id="4241" name="Google Shape;4241;p7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3" name="Google Shape;4243;p76"/>
              <p:cNvGrpSpPr/>
              <p:nvPr/>
            </p:nvGrpSpPr>
            <p:grpSpPr>
              <a:xfrm>
                <a:off x="1560718" y="3800594"/>
                <a:ext cx="532948" cy="302090"/>
                <a:chOff x="1560718" y="3800594"/>
                <a:chExt cx="532948" cy="302090"/>
              </a:xfrm>
            </p:grpSpPr>
            <p:grpSp>
              <p:nvGrpSpPr>
                <p:cNvPr id="4244" name="Google Shape;4244;p76"/>
                <p:cNvGrpSpPr/>
                <p:nvPr/>
              </p:nvGrpSpPr>
              <p:grpSpPr>
                <a:xfrm>
                  <a:off x="1912179" y="3827344"/>
                  <a:ext cx="181487" cy="25631"/>
                  <a:chOff x="1912179" y="3827344"/>
                  <a:chExt cx="181487" cy="25631"/>
                </a:xfrm>
              </p:grpSpPr>
              <p:sp>
                <p:nvSpPr>
                  <p:cNvPr id="4245" name="Google Shape;4245;p7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76"/>
                <p:cNvGrpSpPr/>
                <p:nvPr/>
              </p:nvGrpSpPr>
              <p:grpSpPr>
                <a:xfrm>
                  <a:off x="1912179" y="4044505"/>
                  <a:ext cx="181487" cy="25622"/>
                  <a:chOff x="1912179" y="4044506"/>
                  <a:chExt cx="181487" cy="25622"/>
                </a:xfrm>
              </p:grpSpPr>
              <p:sp>
                <p:nvSpPr>
                  <p:cNvPr id="4248" name="Google Shape;4248;p7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76"/>
                <p:cNvGrpSpPr/>
                <p:nvPr/>
              </p:nvGrpSpPr>
              <p:grpSpPr>
                <a:xfrm>
                  <a:off x="1560718" y="3800594"/>
                  <a:ext cx="351472" cy="302090"/>
                  <a:chOff x="1560718" y="3800594"/>
                  <a:chExt cx="351472" cy="302090"/>
                </a:xfrm>
              </p:grpSpPr>
              <p:grpSp>
                <p:nvGrpSpPr>
                  <p:cNvPr id="4251" name="Google Shape;4251;p76"/>
                  <p:cNvGrpSpPr/>
                  <p:nvPr/>
                </p:nvGrpSpPr>
                <p:grpSpPr>
                  <a:xfrm>
                    <a:off x="1560718" y="3842857"/>
                    <a:ext cx="173586" cy="217131"/>
                    <a:chOff x="1560718" y="3842857"/>
                    <a:chExt cx="173586" cy="217131"/>
                  </a:xfrm>
                </p:grpSpPr>
                <p:sp>
                  <p:nvSpPr>
                    <p:cNvPr id="4252" name="Google Shape;4252;p7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5" name="Google Shape;4255;p7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57" name="Google Shape;4257;p7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8" name="Google Shape;4258;p76"/>
              <p:cNvGrpSpPr/>
              <p:nvPr/>
            </p:nvGrpSpPr>
            <p:grpSpPr>
              <a:xfrm>
                <a:off x="785350" y="3605478"/>
                <a:ext cx="535311" cy="249245"/>
                <a:chOff x="785350" y="3605478"/>
                <a:chExt cx="535311" cy="249245"/>
              </a:xfrm>
            </p:grpSpPr>
            <p:grpSp>
              <p:nvGrpSpPr>
                <p:cNvPr id="4259" name="Google Shape;4259;p76"/>
                <p:cNvGrpSpPr/>
                <p:nvPr/>
              </p:nvGrpSpPr>
              <p:grpSpPr>
                <a:xfrm>
                  <a:off x="785350" y="3605478"/>
                  <a:ext cx="376191" cy="102736"/>
                  <a:chOff x="785350" y="3605478"/>
                  <a:chExt cx="376191" cy="102736"/>
                </a:xfrm>
              </p:grpSpPr>
              <p:sp>
                <p:nvSpPr>
                  <p:cNvPr id="4260" name="Google Shape;4260;p7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76"/>
                <p:cNvGrpSpPr/>
                <p:nvPr/>
              </p:nvGrpSpPr>
              <p:grpSpPr>
                <a:xfrm>
                  <a:off x="1161530" y="3655851"/>
                  <a:ext cx="159131" cy="198872"/>
                  <a:chOff x="1161530" y="3655851"/>
                  <a:chExt cx="159131" cy="198872"/>
                </a:xfrm>
              </p:grpSpPr>
              <p:sp>
                <p:nvSpPr>
                  <p:cNvPr id="4264" name="Google Shape;4264;p7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76"/>
              <p:cNvGrpSpPr/>
              <p:nvPr/>
            </p:nvGrpSpPr>
            <p:grpSpPr>
              <a:xfrm>
                <a:off x="785350" y="4047614"/>
                <a:ext cx="535311" cy="240783"/>
                <a:chOff x="785350" y="4047614"/>
                <a:chExt cx="535311" cy="240783"/>
              </a:xfrm>
            </p:grpSpPr>
            <p:grpSp>
              <p:nvGrpSpPr>
                <p:cNvPr id="4267" name="Google Shape;4267;p76"/>
                <p:cNvGrpSpPr/>
                <p:nvPr/>
              </p:nvGrpSpPr>
              <p:grpSpPr>
                <a:xfrm>
                  <a:off x="1161636" y="4047614"/>
                  <a:ext cx="159025" cy="190415"/>
                  <a:chOff x="1161636" y="4047614"/>
                  <a:chExt cx="159025" cy="190415"/>
                </a:xfrm>
              </p:grpSpPr>
              <p:sp>
                <p:nvSpPr>
                  <p:cNvPr id="4268" name="Google Shape;4268;p7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76"/>
                <p:cNvGrpSpPr/>
                <p:nvPr/>
              </p:nvGrpSpPr>
              <p:grpSpPr>
                <a:xfrm>
                  <a:off x="785350" y="4185661"/>
                  <a:ext cx="376191" cy="102736"/>
                  <a:chOff x="785350" y="4185661"/>
                  <a:chExt cx="376191" cy="102736"/>
                </a:xfrm>
              </p:grpSpPr>
              <p:sp>
                <p:nvSpPr>
                  <p:cNvPr id="4271" name="Google Shape;4271;p7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4" name="Google Shape;4274;p76"/>
              <p:cNvGrpSpPr/>
              <p:nvPr/>
            </p:nvGrpSpPr>
            <p:grpSpPr>
              <a:xfrm>
                <a:off x="1501054" y="3605478"/>
                <a:ext cx="526340" cy="249240"/>
                <a:chOff x="1501054" y="3605478"/>
                <a:chExt cx="526340" cy="249240"/>
              </a:xfrm>
            </p:grpSpPr>
            <p:grpSp>
              <p:nvGrpSpPr>
                <p:cNvPr id="4275" name="Google Shape;4275;p76"/>
                <p:cNvGrpSpPr/>
                <p:nvPr/>
              </p:nvGrpSpPr>
              <p:grpSpPr>
                <a:xfrm>
                  <a:off x="1834208" y="3643867"/>
                  <a:ext cx="193185" cy="25622"/>
                  <a:chOff x="1834208" y="3643867"/>
                  <a:chExt cx="193185" cy="25622"/>
                </a:xfrm>
              </p:grpSpPr>
              <p:sp>
                <p:nvSpPr>
                  <p:cNvPr id="4276" name="Google Shape;4276;p7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76"/>
                <p:cNvGrpSpPr/>
                <p:nvPr/>
              </p:nvGrpSpPr>
              <p:grpSpPr>
                <a:xfrm>
                  <a:off x="1501054" y="3605478"/>
                  <a:ext cx="333165" cy="249240"/>
                  <a:chOff x="1501054" y="3605478"/>
                  <a:chExt cx="333165" cy="249240"/>
                </a:xfrm>
              </p:grpSpPr>
              <p:sp>
                <p:nvSpPr>
                  <p:cNvPr id="4279" name="Google Shape;4279;p7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76"/>
                  <p:cNvGrpSpPr/>
                  <p:nvPr/>
                </p:nvGrpSpPr>
                <p:grpSpPr>
                  <a:xfrm>
                    <a:off x="1501054" y="3655851"/>
                    <a:ext cx="155286" cy="198867"/>
                    <a:chOff x="1501054" y="3655851"/>
                    <a:chExt cx="155286" cy="198867"/>
                  </a:xfrm>
                </p:grpSpPr>
                <p:sp>
                  <p:nvSpPr>
                    <p:cNvPr id="4281" name="Google Shape;4281;p7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83" name="Google Shape;4283;p76"/>
              <p:cNvGrpSpPr/>
              <p:nvPr/>
            </p:nvGrpSpPr>
            <p:grpSpPr>
              <a:xfrm>
                <a:off x="724986" y="3800594"/>
                <a:ext cx="532950" cy="302090"/>
                <a:chOff x="724986" y="3800594"/>
                <a:chExt cx="532950" cy="302090"/>
              </a:xfrm>
            </p:grpSpPr>
            <p:grpSp>
              <p:nvGrpSpPr>
                <p:cNvPr id="4284" name="Google Shape;4284;p76"/>
                <p:cNvGrpSpPr/>
                <p:nvPr/>
              </p:nvGrpSpPr>
              <p:grpSpPr>
                <a:xfrm>
                  <a:off x="724986" y="4044367"/>
                  <a:ext cx="181314" cy="25626"/>
                  <a:chOff x="724986" y="4044367"/>
                  <a:chExt cx="181314" cy="25626"/>
                </a:xfrm>
              </p:grpSpPr>
              <p:sp>
                <p:nvSpPr>
                  <p:cNvPr id="4285" name="Google Shape;4285;p7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76"/>
                <p:cNvGrpSpPr/>
                <p:nvPr/>
              </p:nvGrpSpPr>
              <p:grpSpPr>
                <a:xfrm>
                  <a:off x="906290" y="3800594"/>
                  <a:ext cx="351646" cy="302090"/>
                  <a:chOff x="906290" y="3800594"/>
                  <a:chExt cx="351646" cy="302090"/>
                </a:xfrm>
              </p:grpSpPr>
              <p:grpSp>
                <p:nvGrpSpPr>
                  <p:cNvPr id="4288" name="Google Shape;4288;p76"/>
                  <p:cNvGrpSpPr/>
                  <p:nvPr/>
                </p:nvGrpSpPr>
                <p:grpSpPr>
                  <a:xfrm>
                    <a:off x="1084172" y="3842857"/>
                    <a:ext cx="173764" cy="217131"/>
                    <a:chOff x="1084172" y="3842857"/>
                    <a:chExt cx="173764" cy="217131"/>
                  </a:xfrm>
                </p:grpSpPr>
                <p:grpSp>
                  <p:nvGrpSpPr>
                    <p:cNvPr id="4289" name="Google Shape;4289;p76"/>
                    <p:cNvGrpSpPr/>
                    <p:nvPr/>
                  </p:nvGrpSpPr>
                  <p:grpSpPr>
                    <a:xfrm>
                      <a:off x="1156862" y="3936509"/>
                      <a:ext cx="101073" cy="25622"/>
                      <a:chOff x="1156862" y="3936509"/>
                      <a:chExt cx="101073" cy="25622"/>
                    </a:xfrm>
                  </p:grpSpPr>
                  <p:sp>
                    <p:nvSpPr>
                      <p:cNvPr id="4290" name="Google Shape;4290;p7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2" name="Google Shape;4292;p7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3" name="Google Shape;4293;p7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76"/>
                <p:cNvGrpSpPr/>
                <p:nvPr/>
              </p:nvGrpSpPr>
              <p:grpSpPr>
                <a:xfrm>
                  <a:off x="724986" y="3830189"/>
                  <a:ext cx="189533" cy="25626"/>
                  <a:chOff x="724986" y="3830189"/>
                  <a:chExt cx="189533" cy="25626"/>
                </a:xfrm>
              </p:grpSpPr>
              <p:sp>
                <p:nvSpPr>
                  <p:cNvPr id="4296" name="Google Shape;4296;p7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98" name="Google Shape;4298;p76"/>
          <p:cNvGrpSpPr/>
          <p:nvPr/>
        </p:nvGrpSpPr>
        <p:grpSpPr>
          <a:xfrm>
            <a:off x="2253298" y="2249677"/>
            <a:ext cx="948701" cy="935378"/>
            <a:chOff x="2253298" y="2428317"/>
            <a:chExt cx="948701" cy="935378"/>
          </a:xfrm>
        </p:grpSpPr>
        <p:sp>
          <p:nvSpPr>
            <p:cNvPr id="4299" name="Google Shape;4299;p7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grpSp>
        <p:nvGrpSpPr>
          <p:cNvPr id="4336" name="Google Shape;4336;p77"/>
          <p:cNvGrpSpPr/>
          <p:nvPr/>
        </p:nvGrpSpPr>
        <p:grpSpPr>
          <a:xfrm>
            <a:off x="3339744" y="952977"/>
            <a:ext cx="2363393" cy="1017867"/>
            <a:chOff x="3292400" y="1219146"/>
            <a:chExt cx="2615240" cy="1110239"/>
          </a:xfrm>
        </p:grpSpPr>
        <p:sp>
          <p:nvSpPr>
            <p:cNvPr id="4337" name="Google Shape;4337;p7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338" name="Google Shape;4338;p7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39" name="Google Shape;4339;p7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340" name="Google Shape;4340;p7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341" name="Google Shape;4341;p7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342" name="Google Shape;4342;p7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343" name="Google Shape;4343;p7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344" name="Google Shape;4344;p7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345" name="Google Shape;4345;p7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346" name="Google Shape;4346;p7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347" name="Google Shape;4347;p7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48" name="Google Shape;4348;p7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49" name="Google Shape;4349;p7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50" name="Google Shape;4350;p7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51" name="Google Shape;4351;p77"/>
            <p:cNvGrpSpPr/>
            <p:nvPr/>
          </p:nvGrpSpPr>
          <p:grpSpPr>
            <a:xfrm>
              <a:off x="3748438" y="1378608"/>
              <a:ext cx="2159202" cy="903971"/>
              <a:chOff x="1683525" y="2179850"/>
              <a:chExt cx="4519050" cy="2134525"/>
            </a:xfrm>
          </p:grpSpPr>
          <p:sp>
            <p:nvSpPr>
              <p:cNvPr id="4352" name="Google Shape;4352;p7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53" name="Google Shape;4353;p7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54" name="Google Shape;4354;p7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55" name="Google Shape;4355;p7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56" name="Google Shape;4356;p7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57" name="Google Shape;4357;p7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58" name="Google Shape;4358;p7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59" name="Google Shape;4359;p7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60" name="Google Shape;4360;p7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61" name="Google Shape;4361;p7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62" name="Google Shape;4362;p7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363" name="Google Shape;4363;p7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364" name="Google Shape;4364;p77"/>
          <p:cNvGraphicFramePr/>
          <p:nvPr/>
        </p:nvGraphicFramePr>
        <p:xfrm>
          <a:off x="5935838" y="2130450"/>
          <a:ext cx="3000000" cy="3000000"/>
        </p:xfrm>
        <a:graphic>
          <a:graphicData uri="http://schemas.openxmlformats.org/drawingml/2006/table">
            <a:tbl>
              <a:tblPr>
                <a:noFill/>
                <a:tableStyleId>{9844F2E5-28C5-45A8-AD25-F39A8A2177FD}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65" name="Google Shape;4365;p77"/>
          <p:cNvGrpSpPr/>
          <p:nvPr/>
        </p:nvGrpSpPr>
        <p:grpSpPr>
          <a:xfrm>
            <a:off x="5913087" y="3189047"/>
            <a:ext cx="2519825" cy="1001454"/>
            <a:chOff x="1906114" y="789980"/>
            <a:chExt cx="1487676" cy="606868"/>
          </a:xfrm>
        </p:grpSpPr>
        <p:cxnSp>
          <p:nvCxnSpPr>
            <p:cNvPr id="4366" name="Google Shape;4366;p7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67" name="Google Shape;4367;p7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68" name="Google Shape;4368;p7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69" name="Google Shape;4369;p7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370" name="Google Shape;4370;p7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371" name="Google Shape;4371;p7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372" name="Google Shape;4372;p7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373" name="Google Shape;4373;p7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380" name="Google Shape;4380;p7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81" name="Google Shape;4381;p7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82" name="Google Shape;4382;p7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77"/>
          <p:cNvGrpSpPr/>
          <p:nvPr/>
        </p:nvGrpSpPr>
        <p:grpSpPr>
          <a:xfrm>
            <a:off x="712562" y="998005"/>
            <a:ext cx="2394370" cy="976502"/>
            <a:chOff x="749309" y="1112739"/>
            <a:chExt cx="2371603" cy="976502"/>
          </a:xfrm>
        </p:grpSpPr>
        <p:sp>
          <p:nvSpPr>
            <p:cNvPr id="4384" name="Google Shape;4384;p7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16" name="Google Shape;4416;p77"/>
          <p:cNvGraphicFramePr/>
          <p:nvPr/>
        </p:nvGraphicFramePr>
        <p:xfrm>
          <a:off x="5935863" y="996300"/>
          <a:ext cx="3000000" cy="3000000"/>
        </p:xfrm>
        <a:graphic>
          <a:graphicData uri="http://schemas.openxmlformats.org/drawingml/2006/table">
            <a:tbl>
              <a:tblPr>
                <a:noFill/>
                <a:tableStyleId>{9844F2E5-28C5-45A8-AD25-F39A8A2177FD}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17" name="Google Shape;4417;p77"/>
          <p:cNvGraphicFramePr/>
          <p:nvPr/>
        </p:nvGraphicFramePr>
        <p:xfrm>
          <a:off x="3342575" y="2130450"/>
          <a:ext cx="3000000" cy="3000000"/>
        </p:xfrm>
        <a:graphic>
          <a:graphicData uri="http://schemas.openxmlformats.org/drawingml/2006/table">
            <a:tbl>
              <a:tblPr>
                <a:noFill/>
                <a:tableStyleId>{9844F2E5-28C5-45A8-AD25-F39A8A2177FD}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18" name="Google Shape;4418;p77"/>
          <p:cNvGrpSpPr/>
          <p:nvPr/>
        </p:nvGrpSpPr>
        <p:grpSpPr>
          <a:xfrm>
            <a:off x="4086504" y="2517093"/>
            <a:ext cx="1517436" cy="74460"/>
            <a:chOff x="3980086" y="2804397"/>
            <a:chExt cx="1227600" cy="66900"/>
          </a:xfrm>
        </p:grpSpPr>
        <p:sp>
          <p:nvSpPr>
            <p:cNvPr id="4419" name="Google Shape;4419;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77"/>
          <p:cNvGrpSpPr/>
          <p:nvPr/>
        </p:nvGrpSpPr>
        <p:grpSpPr>
          <a:xfrm>
            <a:off x="4711569" y="2809680"/>
            <a:ext cx="892956" cy="74460"/>
            <a:chOff x="3980086" y="2804397"/>
            <a:chExt cx="1227600" cy="66900"/>
          </a:xfrm>
        </p:grpSpPr>
        <p:sp>
          <p:nvSpPr>
            <p:cNvPr id="4422" name="Google Shape;4422;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77"/>
          <p:cNvGrpSpPr/>
          <p:nvPr/>
        </p:nvGrpSpPr>
        <p:grpSpPr>
          <a:xfrm>
            <a:off x="3344661" y="3168563"/>
            <a:ext cx="2363244" cy="1005943"/>
            <a:chOff x="3358415" y="3361302"/>
            <a:chExt cx="2363244" cy="1024695"/>
          </a:xfrm>
        </p:grpSpPr>
        <p:grpSp>
          <p:nvGrpSpPr>
            <p:cNvPr id="4425" name="Google Shape;4425;p77"/>
            <p:cNvGrpSpPr/>
            <p:nvPr/>
          </p:nvGrpSpPr>
          <p:grpSpPr>
            <a:xfrm>
              <a:off x="3358415" y="3361302"/>
              <a:ext cx="441300" cy="1024695"/>
              <a:chOff x="3358415" y="3361302"/>
              <a:chExt cx="441300" cy="1024695"/>
            </a:xfrm>
          </p:grpSpPr>
          <p:sp>
            <p:nvSpPr>
              <p:cNvPr id="4426" name="Google Shape;4426;p7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77"/>
            <p:cNvGrpSpPr/>
            <p:nvPr/>
          </p:nvGrpSpPr>
          <p:grpSpPr>
            <a:xfrm>
              <a:off x="3838901" y="3361302"/>
              <a:ext cx="441300" cy="1024695"/>
              <a:chOff x="3838901" y="3361302"/>
              <a:chExt cx="441300" cy="1024695"/>
            </a:xfrm>
          </p:grpSpPr>
          <p:sp>
            <p:nvSpPr>
              <p:cNvPr id="4433" name="Google Shape;4433;p7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77"/>
            <p:cNvGrpSpPr/>
            <p:nvPr/>
          </p:nvGrpSpPr>
          <p:grpSpPr>
            <a:xfrm>
              <a:off x="4319387" y="3361302"/>
              <a:ext cx="441300" cy="1024695"/>
              <a:chOff x="4319387" y="3361302"/>
              <a:chExt cx="441300" cy="1024695"/>
            </a:xfrm>
          </p:grpSpPr>
          <p:sp>
            <p:nvSpPr>
              <p:cNvPr id="4440" name="Google Shape;4440;p7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77"/>
            <p:cNvGrpSpPr/>
            <p:nvPr/>
          </p:nvGrpSpPr>
          <p:grpSpPr>
            <a:xfrm>
              <a:off x="4799873" y="3361302"/>
              <a:ext cx="441300" cy="1024695"/>
              <a:chOff x="4799873" y="3361302"/>
              <a:chExt cx="441300" cy="1024695"/>
            </a:xfrm>
          </p:grpSpPr>
          <p:sp>
            <p:nvSpPr>
              <p:cNvPr id="4447" name="Google Shape;4447;p7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77"/>
            <p:cNvGrpSpPr/>
            <p:nvPr/>
          </p:nvGrpSpPr>
          <p:grpSpPr>
            <a:xfrm>
              <a:off x="5280360" y="3361302"/>
              <a:ext cx="441300" cy="1024695"/>
              <a:chOff x="5280360" y="3361302"/>
              <a:chExt cx="441300" cy="1024695"/>
            </a:xfrm>
          </p:grpSpPr>
          <p:sp>
            <p:nvSpPr>
              <p:cNvPr id="4454" name="Google Shape;4454;p7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60" name="Google Shape;4460;p77"/>
          <p:cNvGraphicFramePr/>
          <p:nvPr/>
        </p:nvGraphicFramePr>
        <p:xfrm>
          <a:off x="711088" y="2130450"/>
          <a:ext cx="3000000" cy="3000000"/>
        </p:xfrm>
        <a:graphic>
          <a:graphicData uri="http://schemas.openxmlformats.org/drawingml/2006/table">
            <a:tbl>
              <a:tblPr>
                <a:noFill/>
                <a:tableStyleId>{9844F2E5-28C5-45A8-AD25-F39A8A2177FD}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61" name="Google Shape;4461;p77"/>
          <p:cNvGrpSpPr/>
          <p:nvPr/>
        </p:nvGrpSpPr>
        <p:grpSpPr>
          <a:xfrm>
            <a:off x="712613" y="3180175"/>
            <a:ext cx="2403614" cy="1005900"/>
            <a:chOff x="726450" y="3372825"/>
            <a:chExt cx="2403614" cy="1005900"/>
          </a:xfrm>
        </p:grpSpPr>
        <p:grpSp>
          <p:nvGrpSpPr>
            <p:cNvPr id="4462" name="Google Shape;4462;p77"/>
            <p:cNvGrpSpPr/>
            <p:nvPr/>
          </p:nvGrpSpPr>
          <p:grpSpPr>
            <a:xfrm>
              <a:off x="726450" y="3696000"/>
              <a:ext cx="2403614" cy="500898"/>
              <a:chOff x="726450" y="3696000"/>
              <a:chExt cx="2403614" cy="500898"/>
            </a:xfrm>
          </p:grpSpPr>
          <p:sp>
            <p:nvSpPr>
              <p:cNvPr id="4463" name="Google Shape;4463;p7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64" name="Google Shape;4464;p7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65" name="Google Shape;4465;p77"/>
            <p:cNvGrpSpPr/>
            <p:nvPr/>
          </p:nvGrpSpPr>
          <p:grpSpPr>
            <a:xfrm>
              <a:off x="1348050" y="3372825"/>
              <a:ext cx="1720425" cy="1005900"/>
              <a:chOff x="1348050" y="3372825"/>
              <a:chExt cx="1720425" cy="1005900"/>
            </a:xfrm>
          </p:grpSpPr>
          <p:sp>
            <p:nvSpPr>
              <p:cNvPr id="4466" name="Google Shape;4466;p7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67" name="Google Shape;4467;p7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68" name="Google Shape;4468;p7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69" name="Google Shape;4469;p7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70" name="Google Shape;4470;p7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71" name="Google Shape;4471;p77"/>
            <p:cNvGrpSpPr/>
            <p:nvPr/>
          </p:nvGrpSpPr>
          <p:grpSpPr>
            <a:xfrm>
              <a:off x="1455707" y="3731058"/>
              <a:ext cx="1491150" cy="417657"/>
              <a:chOff x="1455707" y="3731058"/>
              <a:chExt cx="1491150" cy="417657"/>
            </a:xfrm>
          </p:grpSpPr>
          <p:grpSp>
            <p:nvGrpSpPr>
              <p:cNvPr id="4472" name="Google Shape;4472;p77"/>
              <p:cNvGrpSpPr/>
              <p:nvPr/>
            </p:nvGrpSpPr>
            <p:grpSpPr>
              <a:xfrm>
                <a:off x="1472938" y="3745828"/>
                <a:ext cx="72126" cy="53788"/>
                <a:chOff x="1472938" y="3745828"/>
                <a:chExt cx="72126" cy="53788"/>
              </a:xfrm>
            </p:grpSpPr>
            <p:sp>
              <p:nvSpPr>
                <p:cNvPr id="4473" name="Google Shape;4473;p7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77"/>
              <p:cNvGrpSpPr/>
              <p:nvPr/>
            </p:nvGrpSpPr>
            <p:grpSpPr>
              <a:xfrm>
                <a:off x="1819181" y="4089633"/>
                <a:ext cx="72126" cy="53788"/>
                <a:chOff x="1819181" y="4089633"/>
                <a:chExt cx="72126" cy="53788"/>
              </a:xfrm>
            </p:grpSpPr>
            <p:sp>
              <p:nvSpPr>
                <p:cNvPr id="4476" name="Google Shape;4476;p7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77"/>
              <p:cNvGrpSpPr/>
              <p:nvPr/>
            </p:nvGrpSpPr>
            <p:grpSpPr>
              <a:xfrm>
                <a:off x="1455707" y="4084171"/>
                <a:ext cx="64321" cy="64544"/>
                <a:chOff x="1455707" y="4084171"/>
                <a:chExt cx="64321" cy="64544"/>
              </a:xfrm>
            </p:grpSpPr>
            <p:sp>
              <p:nvSpPr>
                <p:cNvPr id="4479" name="Google Shape;4479;p7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1" name="Google Shape;4481;p77"/>
              <p:cNvGrpSpPr/>
              <p:nvPr/>
            </p:nvGrpSpPr>
            <p:grpSpPr>
              <a:xfrm>
                <a:off x="1818610" y="3731058"/>
                <a:ext cx="64321" cy="64544"/>
                <a:chOff x="1818610" y="3731058"/>
                <a:chExt cx="64321" cy="64544"/>
              </a:xfrm>
            </p:grpSpPr>
            <p:sp>
              <p:nvSpPr>
                <p:cNvPr id="4482" name="Google Shape;4482;p7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4" name="Google Shape;4484;p77"/>
              <p:cNvGrpSpPr/>
              <p:nvPr/>
            </p:nvGrpSpPr>
            <p:grpSpPr>
              <a:xfrm>
                <a:off x="2172491" y="4089633"/>
                <a:ext cx="72126" cy="53788"/>
                <a:chOff x="2172491" y="4089633"/>
                <a:chExt cx="72126" cy="53788"/>
              </a:xfrm>
            </p:grpSpPr>
            <p:sp>
              <p:nvSpPr>
                <p:cNvPr id="4485" name="Google Shape;4485;p7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77"/>
              <p:cNvGrpSpPr/>
              <p:nvPr/>
            </p:nvGrpSpPr>
            <p:grpSpPr>
              <a:xfrm>
                <a:off x="2171920" y="3731058"/>
                <a:ext cx="64321" cy="64544"/>
                <a:chOff x="2171920" y="3731058"/>
                <a:chExt cx="64321" cy="64544"/>
              </a:xfrm>
            </p:grpSpPr>
            <p:sp>
              <p:nvSpPr>
                <p:cNvPr id="4488" name="Google Shape;4488;p7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77"/>
              <p:cNvGrpSpPr/>
              <p:nvPr/>
            </p:nvGrpSpPr>
            <p:grpSpPr>
              <a:xfrm>
                <a:off x="2874730" y="3745828"/>
                <a:ext cx="72126" cy="53788"/>
                <a:chOff x="2874730" y="3745828"/>
                <a:chExt cx="72126" cy="53788"/>
              </a:xfrm>
            </p:grpSpPr>
            <p:sp>
              <p:nvSpPr>
                <p:cNvPr id="4491" name="Google Shape;4491;p7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3" name="Google Shape;4493;p77"/>
              <p:cNvGrpSpPr/>
              <p:nvPr/>
            </p:nvGrpSpPr>
            <p:grpSpPr>
              <a:xfrm>
                <a:off x="2878589" y="4081481"/>
                <a:ext cx="64321" cy="64544"/>
                <a:chOff x="2878589" y="4081481"/>
                <a:chExt cx="64321" cy="64544"/>
              </a:xfrm>
            </p:grpSpPr>
            <p:sp>
              <p:nvSpPr>
                <p:cNvPr id="4494" name="Google Shape;4494;p7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77"/>
              <p:cNvGrpSpPr/>
              <p:nvPr/>
            </p:nvGrpSpPr>
            <p:grpSpPr>
              <a:xfrm>
                <a:off x="2525796" y="4089633"/>
                <a:ext cx="72126" cy="53788"/>
                <a:chOff x="2525796" y="4089633"/>
                <a:chExt cx="72126" cy="53788"/>
              </a:xfrm>
            </p:grpSpPr>
            <p:sp>
              <p:nvSpPr>
                <p:cNvPr id="4497" name="Google Shape;4497;p7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77"/>
              <p:cNvGrpSpPr/>
              <p:nvPr/>
            </p:nvGrpSpPr>
            <p:grpSpPr>
              <a:xfrm>
                <a:off x="2525225" y="3731058"/>
                <a:ext cx="64321" cy="64544"/>
                <a:chOff x="2525225" y="3731058"/>
                <a:chExt cx="64321" cy="64544"/>
              </a:xfrm>
            </p:grpSpPr>
            <p:sp>
              <p:nvSpPr>
                <p:cNvPr id="4500" name="Google Shape;4500;p7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2"/>
          <p:cNvSpPr txBox="1"/>
          <p:nvPr>
            <p:ph type="title"/>
          </p:nvPr>
        </p:nvSpPr>
        <p:spPr>
          <a:xfrm>
            <a:off x="883100" y="1603025"/>
            <a:ext cx="3860700" cy="65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About </a:t>
            </a:r>
            <a:r>
              <a:rPr b="1" lang="en"/>
              <a:t>us</a:t>
            </a:r>
            <a:endParaRPr b="1"/>
          </a:p>
        </p:txBody>
      </p:sp>
      <p:sp>
        <p:nvSpPr>
          <p:cNvPr id="299" name="Google Shape;299;p42"/>
          <p:cNvSpPr txBox="1"/>
          <p:nvPr>
            <p:ph idx="1" type="subTitle"/>
          </p:nvPr>
        </p:nvSpPr>
        <p:spPr>
          <a:xfrm>
            <a:off x="883100" y="2260375"/>
            <a:ext cx="3860700" cy="128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give a brief description of the topic you want to talk about here. For example, if you want to talk about Mercury, you </a:t>
            </a:r>
            <a:r>
              <a:rPr lang="en"/>
              <a:t>can</a:t>
            </a:r>
            <a:r>
              <a:rPr lang="en"/>
              <a:t> say that it’s the smallest planet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5" name="Shape 4505"/>
        <p:cNvGrpSpPr/>
        <p:nvPr/>
      </p:nvGrpSpPr>
      <p:grpSpPr>
        <a:xfrm>
          <a:off x="0" y="0"/>
          <a:ext cx="0" cy="0"/>
          <a:chOff x="0" y="0"/>
          <a:chExt cx="0" cy="0"/>
        </a:xfrm>
      </p:grpSpPr>
      <p:grpSp>
        <p:nvGrpSpPr>
          <p:cNvPr id="4506" name="Google Shape;4506;p78"/>
          <p:cNvGrpSpPr/>
          <p:nvPr/>
        </p:nvGrpSpPr>
        <p:grpSpPr>
          <a:xfrm>
            <a:off x="716991" y="971306"/>
            <a:ext cx="845921" cy="690752"/>
            <a:chOff x="732428" y="1198513"/>
            <a:chExt cx="845921" cy="690752"/>
          </a:xfrm>
        </p:grpSpPr>
        <p:grpSp>
          <p:nvGrpSpPr>
            <p:cNvPr id="4507" name="Google Shape;4507;p78"/>
            <p:cNvGrpSpPr/>
            <p:nvPr/>
          </p:nvGrpSpPr>
          <p:grpSpPr>
            <a:xfrm>
              <a:off x="823030" y="1198513"/>
              <a:ext cx="755319" cy="690752"/>
              <a:chOff x="823030" y="1198513"/>
              <a:chExt cx="755319" cy="690752"/>
            </a:xfrm>
          </p:grpSpPr>
          <p:sp>
            <p:nvSpPr>
              <p:cNvPr id="4508" name="Google Shape;4508;p7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78"/>
            <p:cNvGrpSpPr/>
            <p:nvPr/>
          </p:nvGrpSpPr>
          <p:grpSpPr>
            <a:xfrm>
              <a:off x="732428" y="1239937"/>
              <a:ext cx="739912" cy="607886"/>
              <a:chOff x="732428" y="1239937"/>
              <a:chExt cx="739912" cy="607886"/>
            </a:xfrm>
          </p:grpSpPr>
          <p:sp>
            <p:nvSpPr>
              <p:cNvPr id="4511" name="Google Shape;4511;p7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78"/>
            <p:cNvGrpSpPr/>
            <p:nvPr/>
          </p:nvGrpSpPr>
          <p:grpSpPr>
            <a:xfrm>
              <a:off x="732428" y="1277018"/>
              <a:ext cx="702832" cy="533758"/>
              <a:chOff x="732428" y="1277018"/>
              <a:chExt cx="702832" cy="533758"/>
            </a:xfrm>
          </p:grpSpPr>
          <p:sp>
            <p:nvSpPr>
              <p:cNvPr id="4514" name="Google Shape;4514;p7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78"/>
            <p:cNvGrpSpPr/>
            <p:nvPr/>
          </p:nvGrpSpPr>
          <p:grpSpPr>
            <a:xfrm>
              <a:off x="931170" y="1306653"/>
              <a:ext cx="647179" cy="474455"/>
              <a:chOff x="931170" y="1306653"/>
              <a:chExt cx="647179" cy="474455"/>
            </a:xfrm>
          </p:grpSpPr>
          <p:sp>
            <p:nvSpPr>
              <p:cNvPr id="4517" name="Google Shape;4517;p7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9" name="Google Shape;4519;p7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78"/>
          <p:cNvGrpSpPr/>
          <p:nvPr/>
        </p:nvGrpSpPr>
        <p:grpSpPr>
          <a:xfrm>
            <a:off x="3948600" y="971313"/>
            <a:ext cx="634656" cy="699982"/>
            <a:chOff x="5985650" y="2860025"/>
            <a:chExt cx="1396075" cy="1539775"/>
          </a:xfrm>
        </p:grpSpPr>
        <p:sp>
          <p:nvSpPr>
            <p:cNvPr id="4521" name="Google Shape;4521;p7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8"/>
          <p:cNvGrpSpPr/>
          <p:nvPr/>
        </p:nvGrpSpPr>
        <p:grpSpPr>
          <a:xfrm>
            <a:off x="4704250" y="971306"/>
            <a:ext cx="725845" cy="699975"/>
            <a:chOff x="4249973" y="1201875"/>
            <a:chExt cx="1958568" cy="1888762"/>
          </a:xfrm>
        </p:grpSpPr>
        <p:sp>
          <p:nvSpPr>
            <p:cNvPr id="4554" name="Google Shape;4554;p7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5" name="Google Shape;4555;p78"/>
            <p:cNvGrpSpPr/>
            <p:nvPr/>
          </p:nvGrpSpPr>
          <p:grpSpPr>
            <a:xfrm>
              <a:off x="5853086" y="1789142"/>
              <a:ext cx="355454" cy="1048099"/>
              <a:chOff x="5576108" y="2016725"/>
              <a:chExt cx="565200" cy="1666560"/>
            </a:xfrm>
          </p:grpSpPr>
          <p:sp>
            <p:nvSpPr>
              <p:cNvPr id="4556" name="Google Shape;4556;p7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57" name="Google Shape;4557;p7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78"/>
            <p:cNvGrpSpPr/>
            <p:nvPr/>
          </p:nvGrpSpPr>
          <p:grpSpPr>
            <a:xfrm>
              <a:off x="4869455" y="2691676"/>
              <a:ext cx="1013897" cy="398961"/>
              <a:chOff x="4012057" y="3451825"/>
              <a:chExt cx="1612175" cy="634379"/>
            </a:xfrm>
          </p:grpSpPr>
          <p:sp>
            <p:nvSpPr>
              <p:cNvPr id="4559" name="Google Shape;4559;p7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60" name="Google Shape;4560;p7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78"/>
            <p:cNvGrpSpPr/>
            <p:nvPr/>
          </p:nvGrpSpPr>
          <p:grpSpPr>
            <a:xfrm>
              <a:off x="4276937" y="2155961"/>
              <a:ext cx="651965" cy="891358"/>
              <a:chOff x="3069908" y="2599997"/>
              <a:chExt cx="1036675" cy="1417328"/>
            </a:xfrm>
          </p:grpSpPr>
          <p:sp>
            <p:nvSpPr>
              <p:cNvPr id="4562" name="Google Shape;4562;p7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63" name="Google Shape;4563;p7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78"/>
            <p:cNvGrpSpPr/>
            <p:nvPr/>
          </p:nvGrpSpPr>
          <p:grpSpPr>
            <a:xfrm>
              <a:off x="5054918" y="1201875"/>
              <a:ext cx="999548" cy="602711"/>
              <a:chOff x="4306958" y="1082925"/>
              <a:chExt cx="1589359" cy="958358"/>
            </a:xfrm>
          </p:grpSpPr>
          <p:sp>
            <p:nvSpPr>
              <p:cNvPr id="4565" name="Google Shape;4565;p7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66" name="Google Shape;4566;p7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78"/>
            <p:cNvGrpSpPr/>
            <p:nvPr/>
          </p:nvGrpSpPr>
          <p:grpSpPr>
            <a:xfrm>
              <a:off x="4249973" y="1303451"/>
              <a:ext cx="799317" cy="841334"/>
              <a:chOff x="3027033" y="1244439"/>
              <a:chExt cx="1270977" cy="1337786"/>
            </a:xfrm>
          </p:grpSpPr>
          <p:sp>
            <p:nvSpPr>
              <p:cNvPr id="4568" name="Google Shape;4568;p7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69" name="Google Shape;4569;p7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0" name="Google Shape;4570;p78"/>
          <p:cNvGrpSpPr/>
          <p:nvPr/>
        </p:nvGrpSpPr>
        <p:grpSpPr>
          <a:xfrm>
            <a:off x="4057114" y="1858087"/>
            <a:ext cx="750769" cy="683784"/>
            <a:chOff x="4204684" y="2104422"/>
            <a:chExt cx="699822" cy="637382"/>
          </a:xfrm>
        </p:grpSpPr>
        <p:grpSp>
          <p:nvGrpSpPr>
            <p:cNvPr id="4571" name="Google Shape;4571;p78"/>
            <p:cNvGrpSpPr/>
            <p:nvPr/>
          </p:nvGrpSpPr>
          <p:grpSpPr>
            <a:xfrm>
              <a:off x="4204684" y="2430067"/>
              <a:ext cx="342957" cy="311738"/>
              <a:chOff x="4204684" y="2430067"/>
              <a:chExt cx="342957" cy="311738"/>
            </a:xfrm>
          </p:grpSpPr>
          <p:sp>
            <p:nvSpPr>
              <p:cNvPr id="4572" name="Google Shape;4572;p7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78"/>
            <p:cNvGrpSpPr/>
            <p:nvPr/>
          </p:nvGrpSpPr>
          <p:grpSpPr>
            <a:xfrm>
              <a:off x="4561586" y="2430067"/>
              <a:ext cx="342920" cy="311738"/>
              <a:chOff x="4561586" y="2430067"/>
              <a:chExt cx="342920" cy="311738"/>
            </a:xfrm>
          </p:grpSpPr>
          <p:sp>
            <p:nvSpPr>
              <p:cNvPr id="4575" name="Google Shape;4575;p7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78"/>
            <p:cNvGrpSpPr/>
            <p:nvPr/>
          </p:nvGrpSpPr>
          <p:grpSpPr>
            <a:xfrm>
              <a:off x="4561586" y="2104422"/>
              <a:ext cx="342920" cy="311738"/>
              <a:chOff x="4561586" y="2104422"/>
              <a:chExt cx="342920" cy="311738"/>
            </a:xfrm>
          </p:grpSpPr>
          <p:sp>
            <p:nvSpPr>
              <p:cNvPr id="4578" name="Google Shape;4578;p7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78"/>
            <p:cNvGrpSpPr/>
            <p:nvPr/>
          </p:nvGrpSpPr>
          <p:grpSpPr>
            <a:xfrm>
              <a:off x="4204684" y="2104422"/>
              <a:ext cx="342957" cy="311664"/>
              <a:chOff x="4204684" y="2104422"/>
              <a:chExt cx="342957" cy="311664"/>
            </a:xfrm>
          </p:grpSpPr>
          <p:sp>
            <p:nvSpPr>
              <p:cNvPr id="4581" name="Google Shape;4581;p7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3" name="Google Shape;4583;p78"/>
          <p:cNvGrpSpPr/>
          <p:nvPr/>
        </p:nvGrpSpPr>
        <p:grpSpPr>
          <a:xfrm>
            <a:off x="5521547" y="971301"/>
            <a:ext cx="660591" cy="688867"/>
            <a:chOff x="5830645" y="1267368"/>
            <a:chExt cx="530340" cy="553040"/>
          </a:xfrm>
        </p:grpSpPr>
        <p:sp>
          <p:nvSpPr>
            <p:cNvPr id="4584" name="Google Shape;4584;p7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5" name="Google Shape;4585;p78"/>
            <p:cNvGrpSpPr/>
            <p:nvPr/>
          </p:nvGrpSpPr>
          <p:grpSpPr>
            <a:xfrm>
              <a:off x="5830645" y="1267368"/>
              <a:ext cx="259743" cy="269909"/>
              <a:chOff x="5830645" y="1267368"/>
              <a:chExt cx="259743" cy="269909"/>
            </a:xfrm>
          </p:grpSpPr>
          <p:sp>
            <p:nvSpPr>
              <p:cNvPr id="4586" name="Google Shape;4586;p7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78"/>
            <p:cNvGrpSpPr/>
            <p:nvPr/>
          </p:nvGrpSpPr>
          <p:grpSpPr>
            <a:xfrm>
              <a:off x="6101293" y="1267368"/>
              <a:ext cx="259692" cy="269909"/>
              <a:chOff x="6101293" y="1267368"/>
              <a:chExt cx="259692" cy="269909"/>
            </a:xfrm>
          </p:grpSpPr>
          <p:sp>
            <p:nvSpPr>
              <p:cNvPr id="4589" name="Google Shape;4589;p7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78"/>
            <p:cNvGrpSpPr/>
            <p:nvPr/>
          </p:nvGrpSpPr>
          <p:grpSpPr>
            <a:xfrm>
              <a:off x="5830645" y="1550500"/>
              <a:ext cx="259692" cy="269909"/>
              <a:chOff x="5830645" y="1550500"/>
              <a:chExt cx="259692" cy="269909"/>
            </a:xfrm>
          </p:grpSpPr>
          <p:sp>
            <p:nvSpPr>
              <p:cNvPr id="4592" name="Google Shape;4592;p7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78"/>
            <p:cNvGrpSpPr/>
            <p:nvPr/>
          </p:nvGrpSpPr>
          <p:grpSpPr>
            <a:xfrm>
              <a:off x="6101293" y="1550500"/>
              <a:ext cx="259692" cy="269909"/>
              <a:chOff x="6101293" y="1550500"/>
              <a:chExt cx="259692" cy="269909"/>
            </a:xfrm>
          </p:grpSpPr>
          <p:sp>
            <p:nvSpPr>
              <p:cNvPr id="4595" name="Google Shape;4595;p7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7" name="Google Shape;4597;p78"/>
          <p:cNvGrpSpPr/>
          <p:nvPr/>
        </p:nvGrpSpPr>
        <p:grpSpPr>
          <a:xfrm>
            <a:off x="723700" y="1861760"/>
            <a:ext cx="697154" cy="679574"/>
            <a:chOff x="2679875" y="2361475"/>
            <a:chExt cx="780425" cy="760575"/>
          </a:xfrm>
        </p:grpSpPr>
        <p:sp>
          <p:nvSpPr>
            <p:cNvPr id="4598" name="Google Shape;4598;p7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78"/>
          <p:cNvGrpSpPr/>
          <p:nvPr/>
        </p:nvGrpSpPr>
        <p:grpSpPr>
          <a:xfrm>
            <a:off x="3122859" y="971352"/>
            <a:ext cx="735829" cy="684547"/>
            <a:chOff x="3351965" y="1148808"/>
            <a:chExt cx="750770" cy="698375"/>
          </a:xfrm>
        </p:grpSpPr>
        <p:grpSp>
          <p:nvGrpSpPr>
            <p:cNvPr id="4605" name="Google Shape;4605;p78"/>
            <p:cNvGrpSpPr/>
            <p:nvPr/>
          </p:nvGrpSpPr>
          <p:grpSpPr>
            <a:xfrm>
              <a:off x="3586796" y="1148808"/>
              <a:ext cx="294857" cy="286830"/>
              <a:chOff x="3750225" y="1774000"/>
              <a:chExt cx="149575" cy="145525"/>
            </a:xfrm>
          </p:grpSpPr>
          <p:sp>
            <p:nvSpPr>
              <p:cNvPr id="4606" name="Google Shape;4606;p7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78"/>
            <p:cNvGrpSpPr/>
            <p:nvPr/>
          </p:nvGrpSpPr>
          <p:grpSpPr>
            <a:xfrm>
              <a:off x="3779245" y="1375768"/>
              <a:ext cx="323490" cy="286978"/>
              <a:chOff x="3847850" y="1889150"/>
              <a:chExt cx="164100" cy="145600"/>
            </a:xfrm>
          </p:grpSpPr>
          <p:sp>
            <p:nvSpPr>
              <p:cNvPr id="4609" name="Google Shape;4609;p7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78"/>
            <p:cNvGrpSpPr/>
            <p:nvPr/>
          </p:nvGrpSpPr>
          <p:grpSpPr>
            <a:xfrm>
              <a:off x="3351965" y="1330435"/>
              <a:ext cx="295449" cy="285401"/>
              <a:chOff x="3631100" y="1866150"/>
              <a:chExt cx="149875" cy="144800"/>
            </a:xfrm>
          </p:grpSpPr>
          <p:sp>
            <p:nvSpPr>
              <p:cNvPr id="4612" name="Google Shape;4612;p7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78"/>
            <p:cNvGrpSpPr/>
            <p:nvPr/>
          </p:nvGrpSpPr>
          <p:grpSpPr>
            <a:xfrm>
              <a:off x="3548208" y="1560352"/>
              <a:ext cx="294808" cy="286830"/>
              <a:chOff x="3730650" y="1982800"/>
              <a:chExt cx="149550" cy="145525"/>
            </a:xfrm>
          </p:grpSpPr>
          <p:sp>
            <p:nvSpPr>
              <p:cNvPr id="4615" name="Google Shape;4615;p7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7" name="Google Shape;4617;p78"/>
          <p:cNvGrpSpPr/>
          <p:nvPr/>
        </p:nvGrpSpPr>
        <p:grpSpPr>
          <a:xfrm>
            <a:off x="7624512" y="971306"/>
            <a:ext cx="804565" cy="677795"/>
            <a:chOff x="7636443" y="1204988"/>
            <a:chExt cx="804565" cy="677795"/>
          </a:xfrm>
        </p:grpSpPr>
        <p:grpSp>
          <p:nvGrpSpPr>
            <p:cNvPr id="4618" name="Google Shape;4618;p78"/>
            <p:cNvGrpSpPr/>
            <p:nvPr/>
          </p:nvGrpSpPr>
          <p:grpSpPr>
            <a:xfrm>
              <a:off x="7636443" y="1509705"/>
              <a:ext cx="804565" cy="373078"/>
              <a:chOff x="7636443" y="1509705"/>
              <a:chExt cx="804565" cy="373078"/>
            </a:xfrm>
          </p:grpSpPr>
          <p:sp>
            <p:nvSpPr>
              <p:cNvPr id="4619" name="Google Shape;4619;p7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78"/>
            <p:cNvGrpSpPr/>
            <p:nvPr/>
          </p:nvGrpSpPr>
          <p:grpSpPr>
            <a:xfrm>
              <a:off x="7636443" y="1408133"/>
              <a:ext cx="804565" cy="373078"/>
              <a:chOff x="7636443" y="1408133"/>
              <a:chExt cx="804565" cy="373078"/>
            </a:xfrm>
          </p:grpSpPr>
          <p:sp>
            <p:nvSpPr>
              <p:cNvPr id="4622" name="Google Shape;4622;p7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78"/>
            <p:cNvGrpSpPr/>
            <p:nvPr/>
          </p:nvGrpSpPr>
          <p:grpSpPr>
            <a:xfrm>
              <a:off x="7636443" y="1306560"/>
              <a:ext cx="804565" cy="373078"/>
              <a:chOff x="7636443" y="1306560"/>
              <a:chExt cx="804565" cy="373078"/>
            </a:xfrm>
          </p:grpSpPr>
          <p:sp>
            <p:nvSpPr>
              <p:cNvPr id="4625" name="Google Shape;4625;p7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78"/>
            <p:cNvGrpSpPr/>
            <p:nvPr/>
          </p:nvGrpSpPr>
          <p:grpSpPr>
            <a:xfrm>
              <a:off x="7636443" y="1204988"/>
              <a:ext cx="804565" cy="373078"/>
              <a:chOff x="7636443" y="1204988"/>
              <a:chExt cx="804565" cy="373078"/>
            </a:xfrm>
          </p:grpSpPr>
          <p:sp>
            <p:nvSpPr>
              <p:cNvPr id="4628" name="Google Shape;4628;p7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0" name="Google Shape;4630;p78"/>
          <p:cNvGrpSpPr/>
          <p:nvPr/>
        </p:nvGrpSpPr>
        <p:grpSpPr>
          <a:xfrm>
            <a:off x="4963358" y="1878721"/>
            <a:ext cx="661339" cy="661188"/>
            <a:chOff x="3990000" y="975400"/>
            <a:chExt cx="3934200" cy="3933300"/>
          </a:xfrm>
        </p:grpSpPr>
        <p:sp>
          <p:nvSpPr>
            <p:cNvPr id="4631" name="Google Shape;4631;p7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78"/>
          <p:cNvGrpSpPr/>
          <p:nvPr/>
        </p:nvGrpSpPr>
        <p:grpSpPr>
          <a:xfrm>
            <a:off x="6607006" y="1857359"/>
            <a:ext cx="868881" cy="684241"/>
            <a:chOff x="6598259" y="2078634"/>
            <a:chExt cx="868881" cy="684241"/>
          </a:xfrm>
        </p:grpSpPr>
        <p:sp>
          <p:nvSpPr>
            <p:cNvPr id="4636" name="Google Shape;4636;p7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2" name="Google Shape;4642;p78"/>
            <p:cNvGrpSpPr/>
            <p:nvPr/>
          </p:nvGrpSpPr>
          <p:grpSpPr>
            <a:xfrm>
              <a:off x="6808175" y="2078634"/>
              <a:ext cx="452229" cy="684241"/>
              <a:chOff x="6808175" y="2078634"/>
              <a:chExt cx="452229" cy="684241"/>
            </a:xfrm>
          </p:grpSpPr>
          <p:sp>
            <p:nvSpPr>
              <p:cNvPr id="4643" name="Google Shape;4643;p7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9" name="Google Shape;4649;p78"/>
              <p:cNvGrpSpPr/>
              <p:nvPr/>
            </p:nvGrpSpPr>
            <p:grpSpPr>
              <a:xfrm>
                <a:off x="6821586" y="2078634"/>
                <a:ext cx="426871" cy="684241"/>
                <a:chOff x="6821586" y="2078634"/>
                <a:chExt cx="426871" cy="684241"/>
              </a:xfrm>
            </p:grpSpPr>
            <p:grpSp>
              <p:nvGrpSpPr>
                <p:cNvPr id="4650" name="Google Shape;4650;p78"/>
                <p:cNvGrpSpPr/>
                <p:nvPr/>
              </p:nvGrpSpPr>
              <p:grpSpPr>
                <a:xfrm>
                  <a:off x="6821586" y="2078634"/>
                  <a:ext cx="426871" cy="684241"/>
                  <a:chOff x="6821586" y="2078634"/>
                  <a:chExt cx="426871" cy="684241"/>
                </a:xfrm>
              </p:grpSpPr>
              <p:sp>
                <p:nvSpPr>
                  <p:cNvPr id="4651" name="Google Shape;4651;p7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0" name="Google Shape;4670;p7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76" name="Google Shape;4676;p78"/>
          <p:cNvGrpSpPr/>
          <p:nvPr/>
        </p:nvGrpSpPr>
        <p:grpSpPr>
          <a:xfrm>
            <a:off x="5780173" y="1862968"/>
            <a:ext cx="671358" cy="671358"/>
            <a:chOff x="6535625" y="760425"/>
            <a:chExt cx="1665900" cy="1665900"/>
          </a:xfrm>
        </p:grpSpPr>
        <p:sp>
          <p:nvSpPr>
            <p:cNvPr id="4677" name="Google Shape;4677;p7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78"/>
          <p:cNvGrpSpPr/>
          <p:nvPr/>
        </p:nvGrpSpPr>
        <p:grpSpPr>
          <a:xfrm>
            <a:off x="716989" y="3531368"/>
            <a:ext cx="1340789" cy="640830"/>
            <a:chOff x="238125" y="1151100"/>
            <a:chExt cx="7139450" cy="3412300"/>
          </a:xfrm>
        </p:grpSpPr>
        <p:sp>
          <p:nvSpPr>
            <p:cNvPr id="4682" name="Google Shape;4682;p7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78"/>
          <p:cNvGrpSpPr/>
          <p:nvPr/>
        </p:nvGrpSpPr>
        <p:grpSpPr>
          <a:xfrm>
            <a:off x="5584212" y="2734649"/>
            <a:ext cx="985357" cy="585764"/>
            <a:chOff x="5145061" y="2881789"/>
            <a:chExt cx="1107641" cy="658458"/>
          </a:xfrm>
        </p:grpSpPr>
        <p:grpSp>
          <p:nvGrpSpPr>
            <p:cNvPr id="4695" name="Google Shape;4695;p78"/>
            <p:cNvGrpSpPr/>
            <p:nvPr/>
          </p:nvGrpSpPr>
          <p:grpSpPr>
            <a:xfrm>
              <a:off x="5722989" y="3244587"/>
              <a:ext cx="529713" cy="295659"/>
              <a:chOff x="5722989" y="3244587"/>
              <a:chExt cx="529713" cy="295659"/>
            </a:xfrm>
          </p:grpSpPr>
          <p:sp>
            <p:nvSpPr>
              <p:cNvPr id="4696" name="Google Shape;4696;p7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97" name="Google Shape;4697;p7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98" name="Google Shape;4698;p78"/>
            <p:cNvGrpSpPr/>
            <p:nvPr/>
          </p:nvGrpSpPr>
          <p:grpSpPr>
            <a:xfrm>
              <a:off x="5145061" y="3244587"/>
              <a:ext cx="536807" cy="295659"/>
              <a:chOff x="5145061" y="3244587"/>
              <a:chExt cx="536807" cy="295659"/>
            </a:xfrm>
          </p:grpSpPr>
          <p:sp>
            <p:nvSpPr>
              <p:cNvPr id="4699" name="Google Shape;4699;p7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00" name="Google Shape;4700;p7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01" name="Google Shape;4701;p78"/>
            <p:cNvGrpSpPr/>
            <p:nvPr/>
          </p:nvGrpSpPr>
          <p:grpSpPr>
            <a:xfrm>
              <a:off x="5341327" y="2898245"/>
              <a:ext cx="532309" cy="614891"/>
              <a:chOff x="5341327" y="2898245"/>
              <a:chExt cx="532309" cy="614891"/>
            </a:xfrm>
          </p:grpSpPr>
          <p:sp>
            <p:nvSpPr>
              <p:cNvPr id="4702" name="Google Shape;4702;p7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03" name="Google Shape;4703;p7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04" name="Google Shape;4704;p78"/>
            <p:cNvGrpSpPr/>
            <p:nvPr/>
          </p:nvGrpSpPr>
          <p:grpSpPr>
            <a:xfrm>
              <a:off x="5532290" y="2881789"/>
              <a:ext cx="620516" cy="305456"/>
              <a:chOff x="5532290" y="2881789"/>
              <a:chExt cx="620516" cy="305456"/>
            </a:xfrm>
          </p:grpSpPr>
          <p:sp>
            <p:nvSpPr>
              <p:cNvPr id="4705" name="Google Shape;4705;p7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06" name="Google Shape;4706;p7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707" name="Google Shape;4707;p78"/>
          <p:cNvGrpSpPr/>
          <p:nvPr/>
        </p:nvGrpSpPr>
        <p:grpSpPr>
          <a:xfrm>
            <a:off x="8163135" y="3526707"/>
            <a:ext cx="269068" cy="645491"/>
            <a:chOff x="7026852" y="3311869"/>
            <a:chExt cx="434331" cy="1041954"/>
          </a:xfrm>
        </p:grpSpPr>
        <p:sp>
          <p:nvSpPr>
            <p:cNvPr id="4708" name="Google Shape;4708;p7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78"/>
          <p:cNvGrpSpPr/>
          <p:nvPr/>
        </p:nvGrpSpPr>
        <p:grpSpPr>
          <a:xfrm>
            <a:off x="6179716" y="3565945"/>
            <a:ext cx="293882" cy="293836"/>
            <a:chOff x="4873519" y="3311869"/>
            <a:chExt cx="499374" cy="499296"/>
          </a:xfrm>
        </p:grpSpPr>
        <p:sp>
          <p:nvSpPr>
            <p:cNvPr id="4712" name="Google Shape;4712;p7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78"/>
          <p:cNvGrpSpPr/>
          <p:nvPr/>
        </p:nvGrpSpPr>
        <p:grpSpPr>
          <a:xfrm>
            <a:off x="6179716" y="3878316"/>
            <a:ext cx="293882" cy="293882"/>
            <a:chOff x="4873519" y="3875839"/>
            <a:chExt cx="499374" cy="499374"/>
          </a:xfrm>
        </p:grpSpPr>
        <p:sp>
          <p:nvSpPr>
            <p:cNvPr id="4715" name="Google Shape;4715;p7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78"/>
          <p:cNvGrpSpPr/>
          <p:nvPr/>
        </p:nvGrpSpPr>
        <p:grpSpPr>
          <a:xfrm>
            <a:off x="2410244" y="1850269"/>
            <a:ext cx="698104" cy="698208"/>
            <a:chOff x="2565073" y="2075876"/>
            <a:chExt cx="672482" cy="672518"/>
          </a:xfrm>
        </p:grpSpPr>
        <p:sp>
          <p:nvSpPr>
            <p:cNvPr id="4718" name="Google Shape;4718;p7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78"/>
          <p:cNvGrpSpPr/>
          <p:nvPr/>
        </p:nvGrpSpPr>
        <p:grpSpPr>
          <a:xfrm>
            <a:off x="5633655" y="3534869"/>
            <a:ext cx="438354" cy="637329"/>
            <a:chOff x="1697726" y="3244179"/>
            <a:chExt cx="788124" cy="1146069"/>
          </a:xfrm>
        </p:grpSpPr>
        <p:sp>
          <p:nvSpPr>
            <p:cNvPr id="4725" name="Google Shape;4725;p7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7" name="Google Shape;4727;p78"/>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78"/>
          <p:cNvGrpSpPr/>
          <p:nvPr/>
        </p:nvGrpSpPr>
        <p:grpSpPr>
          <a:xfrm>
            <a:off x="7634869" y="1863232"/>
            <a:ext cx="799565" cy="670282"/>
            <a:chOff x="7617850" y="2063282"/>
            <a:chExt cx="799565" cy="670282"/>
          </a:xfrm>
        </p:grpSpPr>
        <p:cxnSp>
          <p:nvCxnSpPr>
            <p:cNvPr id="4729" name="Google Shape;4729;p7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30" name="Google Shape;4730;p7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31" name="Google Shape;4731;p7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32" name="Google Shape;4732;p7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33" name="Google Shape;4733;p7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34" name="Google Shape;4734;p7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35" name="Google Shape;4735;p78"/>
            <p:cNvGrpSpPr/>
            <p:nvPr/>
          </p:nvGrpSpPr>
          <p:grpSpPr>
            <a:xfrm>
              <a:off x="7734309" y="2063282"/>
              <a:ext cx="570957" cy="620095"/>
              <a:chOff x="7734309" y="2063282"/>
              <a:chExt cx="570957" cy="620095"/>
            </a:xfrm>
          </p:grpSpPr>
          <p:grpSp>
            <p:nvGrpSpPr>
              <p:cNvPr id="4736" name="Google Shape;4736;p78"/>
              <p:cNvGrpSpPr/>
              <p:nvPr/>
            </p:nvGrpSpPr>
            <p:grpSpPr>
              <a:xfrm>
                <a:off x="8031573" y="2063282"/>
                <a:ext cx="273693" cy="620095"/>
                <a:chOff x="8031573" y="2063282"/>
                <a:chExt cx="273693" cy="620095"/>
              </a:xfrm>
            </p:grpSpPr>
            <p:sp>
              <p:nvSpPr>
                <p:cNvPr id="4737" name="Google Shape;4737;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78"/>
              <p:cNvGrpSpPr/>
              <p:nvPr/>
            </p:nvGrpSpPr>
            <p:grpSpPr>
              <a:xfrm flipH="1">
                <a:off x="7734309" y="2063282"/>
                <a:ext cx="273693" cy="620095"/>
                <a:chOff x="8031573" y="2063282"/>
                <a:chExt cx="273693" cy="620095"/>
              </a:xfrm>
            </p:grpSpPr>
            <p:sp>
              <p:nvSpPr>
                <p:cNvPr id="4742" name="Google Shape;4742;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46" name="Google Shape;4746;p78"/>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8" name="Google Shape;4748;p78"/>
          <p:cNvGrpSpPr/>
          <p:nvPr/>
        </p:nvGrpSpPr>
        <p:grpSpPr>
          <a:xfrm>
            <a:off x="7821475" y="2716715"/>
            <a:ext cx="602567" cy="601884"/>
            <a:chOff x="1186975" y="238125"/>
            <a:chExt cx="5244275" cy="5238325"/>
          </a:xfrm>
        </p:grpSpPr>
        <p:sp>
          <p:nvSpPr>
            <p:cNvPr id="4749" name="Google Shape;4749;p7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78"/>
          <p:cNvGrpSpPr/>
          <p:nvPr/>
        </p:nvGrpSpPr>
        <p:grpSpPr>
          <a:xfrm>
            <a:off x="3264213" y="1856199"/>
            <a:ext cx="651848" cy="687338"/>
            <a:chOff x="3400515" y="2056248"/>
            <a:chExt cx="698134" cy="735987"/>
          </a:xfrm>
        </p:grpSpPr>
        <p:grpSp>
          <p:nvGrpSpPr>
            <p:cNvPr id="4754" name="Google Shape;4754;p78"/>
            <p:cNvGrpSpPr/>
            <p:nvPr/>
          </p:nvGrpSpPr>
          <p:grpSpPr>
            <a:xfrm>
              <a:off x="3400515" y="2283913"/>
              <a:ext cx="312919" cy="219900"/>
              <a:chOff x="3400515" y="2283913"/>
              <a:chExt cx="312919" cy="219900"/>
            </a:xfrm>
          </p:grpSpPr>
          <p:sp>
            <p:nvSpPr>
              <p:cNvPr id="4755" name="Google Shape;4755;p7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56" name="Google Shape;4756;p7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57" name="Google Shape;4757;p78"/>
            <p:cNvGrpSpPr/>
            <p:nvPr/>
          </p:nvGrpSpPr>
          <p:grpSpPr>
            <a:xfrm>
              <a:off x="3547823" y="2461089"/>
              <a:ext cx="219900" cy="331146"/>
              <a:chOff x="3547823" y="2461089"/>
              <a:chExt cx="219900" cy="331146"/>
            </a:xfrm>
          </p:grpSpPr>
          <p:sp>
            <p:nvSpPr>
              <p:cNvPr id="4758" name="Google Shape;4758;p7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59" name="Google Shape;4759;p7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60" name="Google Shape;4760;p78"/>
            <p:cNvGrpSpPr/>
            <p:nvPr/>
          </p:nvGrpSpPr>
          <p:grpSpPr>
            <a:xfrm>
              <a:off x="3734138" y="2461089"/>
              <a:ext cx="219900" cy="331146"/>
              <a:chOff x="3734138" y="2461089"/>
              <a:chExt cx="219900" cy="331146"/>
            </a:xfrm>
          </p:grpSpPr>
          <p:sp>
            <p:nvSpPr>
              <p:cNvPr id="4761" name="Google Shape;4761;p7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62" name="Google Shape;4762;p7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63" name="Google Shape;4763;p78"/>
            <p:cNvGrpSpPr/>
            <p:nvPr/>
          </p:nvGrpSpPr>
          <p:grpSpPr>
            <a:xfrm>
              <a:off x="3787560" y="2281742"/>
              <a:ext cx="311089" cy="219900"/>
              <a:chOff x="3787560" y="2281742"/>
              <a:chExt cx="311089" cy="219900"/>
            </a:xfrm>
          </p:grpSpPr>
          <p:sp>
            <p:nvSpPr>
              <p:cNvPr id="4764" name="Google Shape;4764;p7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65" name="Google Shape;4765;p7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66" name="Google Shape;4766;p78"/>
            <p:cNvGrpSpPr/>
            <p:nvPr/>
          </p:nvGrpSpPr>
          <p:grpSpPr>
            <a:xfrm>
              <a:off x="3637290" y="2056248"/>
              <a:ext cx="219900" cy="330736"/>
              <a:chOff x="3637290" y="2056248"/>
              <a:chExt cx="219900" cy="330736"/>
            </a:xfrm>
          </p:grpSpPr>
          <p:sp>
            <p:nvSpPr>
              <p:cNvPr id="4767" name="Google Shape;4767;p7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68" name="Google Shape;4768;p7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69" name="Google Shape;4769;p78"/>
          <p:cNvGrpSpPr/>
          <p:nvPr/>
        </p:nvGrpSpPr>
        <p:grpSpPr>
          <a:xfrm>
            <a:off x="2555919" y="2726205"/>
            <a:ext cx="1268144" cy="592394"/>
            <a:chOff x="238125" y="1188750"/>
            <a:chExt cx="7140450" cy="3335550"/>
          </a:xfrm>
        </p:grpSpPr>
        <p:sp>
          <p:nvSpPr>
            <p:cNvPr id="4770" name="Google Shape;4770;p7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78"/>
          <p:cNvGrpSpPr/>
          <p:nvPr/>
        </p:nvGrpSpPr>
        <p:grpSpPr>
          <a:xfrm>
            <a:off x="6663819" y="2728360"/>
            <a:ext cx="1053944" cy="590147"/>
            <a:chOff x="238125" y="1335475"/>
            <a:chExt cx="5418735" cy="3034175"/>
          </a:xfrm>
        </p:grpSpPr>
        <p:sp>
          <p:nvSpPr>
            <p:cNvPr id="4776" name="Google Shape;4776;p7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78"/>
          <p:cNvGrpSpPr/>
          <p:nvPr/>
        </p:nvGrpSpPr>
        <p:grpSpPr>
          <a:xfrm>
            <a:off x="4094628" y="3533259"/>
            <a:ext cx="1268207" cy="638939"/>
            <a:chOff x="3967651" y="3645904"/>
            <a:chExt cx="1479304" cy="745292"/>
          </a:xfrm>
        </p:grpSpPr>
        <p:grpSp>
          <p:nvGrpSpPr>
            <p:cNvPr id="4780" name="Google Shape;4780;p78"/>
            <p:cNvGrpSpPr/>
            <p:nvPr/>
          </p:nvGrpSpPr>
          <p:grpSpPr>
            <a:xfrm>
              <a:off x="3967651" y="4009026"/>
              <a:ext cx="1479304" cy="382170"/>
              <a:chOff x="3967651" y="4009026"/>
              <a:chExt cx="1479304" cy="382170"/>
            </a:xfrm>
          </p:grpSpPr>
          <p:grpSp>
            <p:nvGrpSpPr>
              <p:cNvPr id="4781" name="Google Shape;4781;p78"/>
              <p:cNvGrpSpPr/>
              <p:nvPr/>
            </p:nvGrpSpPr>
            <p:grpSpPr>
              <a:xfrm>
                <a:off x="4892216" y="4195630"/>
                <a:ext cx="554739" cy="195566"/>
                <a:chOff x="3604375" y="4892160"/>
                <a:chExt cx="1651500" cy="582215"/>
              </a:xfrm>
            </p:grpSpPr>
            <p:sp>
              <p:nvSpPr>
                <p:cNvPr id="4782" name="Google Shape;4782;p7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8"/>
              <p:cNvGrpSpPr/>
              <p:nvPr/>
            </p:nvGrpSpPr>
            <p:grpSpPr>
              <a:xfrm>
                <a:off x="3967651" y="4146303"/>
                <a:ext cx="579402" cy="244893"/>
                <a:chOff x="851875" y="4745310"/>
                <a:chExt cx="1724925" cy="729065"/>
              </a:xfrm>
            </p:grpSpPr>
            <p:sp>
              <p:nvSpPr>
                <p:cNvPr id="4785" name="Google Shape;4785;p7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78"/>
              <p:cNvGrpSpPr/>
              <p:nvPr/>
            </p:nvGrpSpPr>
            <p:grpSpPr>
              <a:xfrm>
                <a:off x="4460753" y="4009026"/>
                <a:ext cx="493110" cy="382170"/>
                <a:chOff x="2319875" y="4336625"/>
                <a:chExt cx="1468025" cy="1137750"/>
              </a:xfrm>
            </p:grpSpPr>
            <p:sp>
              <p:nvSpPr>
                <p:cNvPr id="4788" name="Google Shape;4788;p7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0" name="Google Shape;4790;p78"/>
            <p:cNvGrpSpPr/>
            <p:nvPr/>
          </p:nvGrpSpPr>
          <p:grpSpPr>
            <a:xfrm>
              <a:off x="4479443" y="3645904"/>
              <a:ext cx="455965" cy="388789"/>
              <a:chOff x="2957425" y="238100"/>
              <a:chExt cx="1910200" cy="1628775"/>
            </a:xfrm>
          </p:grpSpPr>
          <p:sp>
            <p:nvSpPr>
              <p:cNvPr id="4791" name="Google Shape;4791;p7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1" name="Google Shape;4801;p78"/>
          <p:cNvGrpSpPr/>
          <p:nvPr/>
        </p:nvGrpSpPr>
        <p:grpSpPr>
          <a:xfrm>
            <a:off x="2480742" y="3534460"/>
            <a:ext cx="1243128" cy="637739"/>
            <a:chOff x="2496310" y="3693351"/>
            <a:chExt cx="1342906" cy="688926"/>
          </a:xfrm>
        </p:grpSpPr>
        <p:grpSp>
          <p:nvGrpSpPr>
            <p:cNvPr id="4802" name="Google Shape;4802;p78"/>
            <p:cNvGrpSpPr/>
            <p:nvPr/>
          </p:nvGrpSpPr>
          <p:grpSpPr>
            <a:xfrm>
              <a:off x="2496310" y="3693351"/>
              <a:ext cx="1342906" cy="688875"/>
              <a:chOff x="2496310" y="3693351"/>
              <a:chExt cx="1342906" cy="688875"/>
            </a:xfrm>
          </p:grpSpPr>
          <p:sp>
            <p:nvSpPr>
              <p:cNvPr id="4803" name="Google Shape;4803;p7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9" name="Google Shape;4809;p78"/>
              <p:cNvCxnSpPr>
                <a:stCxn id="480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10" name="Google Shape;4810;p78"/>
              <p:cNvCxnSpPr>
                <a:stCxn id="480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11" name="Google Shape;4811;p78"/>
              <p:cNvCxnSpPr>
                <a:stCxn id="480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12" name="Google Shape;4812;p78"/>
              <p:cNvCxnSpPr>
                <a:stCxn id="480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13" name="Google Shape;4813;p78"/>
              <p:cNvCxnSpPr>
                <a:stCxn id="480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14" name="Google Shape;4814;p78"/>
            <p:cNvGrpSpPr/>
            <p:nvPr/>
          </p:nvGrpSpPr>
          <p:grpSpPr>
            <a:xfrm>
              <a:off x="2675275" y="3930557"/>
              <a:ext cx="1003306" cy="451719"/>
              <a:chOff x="2675275" y="4174282"/>
              <a:chExt cx="1003306" cy="451719"/>
            </a:xfrm>
          </p:grpSpPr>
          <p:sp>
            <p:nvSpPr>
              <p:cNvPr id="4815" name="Google Shape;4815;p7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8" name="Google Shape;4818;p78"/>
          <p:cNvGrpSpPr/>
          <p:nvPr/>
        </p:nvGrpSpPr>
        <p:grpSpPr>
          <a:xfrm>
            <a:off x="1654412" y="971306"/>
            <a:ext cx="574511" cy="874709"/>
            <a:chOff x="1715404" y="1112080"/>
            <a:chExt cx="642270" cy="977984"/>
          </a:xfrm>
        </p:grpSpPr>
        <p:grpSp>
          <p:nvGrpSpPr>
            <p:cNvPr id="4819" name="Google Shape;4819;p78"/>
            <p:cNvGrpSpPr/>
            <p:nvPr/>
          </p:nvGrpSpPr>
          <p:grpSpPr>
            <a:xfrm>
              <a:off x="1715404" y="1112080"/>
              <a:ext cx="642270" cy="977984"/>
              <a:chOff x="1715404" y="1112080"/>
              <a:chExt cx="642270" cy="977984"/>
            </a:xfrm>
          </p:grpSpPr>
          <p:sp>
            <p:nvSpPr>
              <p:cNvPr id="4820" name="Google Shape;4820;p7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78"/>
            <p:cNvGrpSpPr/>
            <p:nvPr/>
          </p:nvGrpSpPr>
          <p:grpSpPr>
            <a:xfrm>
              <a:off x="1768927" y="1165603"/>
              <a:ext cx="535225" cy="851367"/>
              <a:chOff x="1768927" y="1165603"/>
              <a:chExt cx="535225" cy="851367"/>
            </a:xfrm>
          </p:grpSpPr>
          <p:sp>
            <p:nvSpPr>
              <p:cNvPr id="4823" name="Google Shape;4823;p7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78"/>
            <p:cNvGrpSpPr/>
            <p:nvPr/>
          </p:nvGrpSpPr>
          <p:grpSpPr>
            <a:xfrm>
              <a:off x="1822449" y="1219125"/>
              <a:ext cx="428180" cy="718859"/>
              <a:chOff x="1822449" y="1219125"/>
              <a:chExt cx="428180" cy="718859"/>
            </a:xfrm>
          </p:grpSpPr>
          <p:sp>
            <p:nvSpPr>
              <p:cNvPr id="4826" name="Google Shape;4826;p7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78"/>
            <p:cNvGrpSpPr/>
            <p:nvPr/>
          </p:nvGrpSpPr>
          <p:grpSpPr>
            <a:xfrm>
              <a:off x="1875972" y="1272648"/>
              <a:ext cx="321135" cy="586939"/>
              <a:chOff x="1875972" y="1272648"/>
              <a:chExt cx="321135" cy="586939"/>
            </a:xfrm>
          </p:grpSpPr>
          <p:sp>
            <p:nvSpPr>
              <p:cNvPr id="4829" name="Google Shape;4829;p7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1" name="Google Shape;4831;p78"/>
          <p:cNvGrpSpPr/>
          <p:nvPr/>
        </p:nvGrpSpPr>
        <p:grpSpPr>
          <a:xfrm>
            <a:off x="7761573" y="3528028"/>
            <a:ext cx="293855" cy="644170"/>
            <a:chOff x="241025" y="3151575"/>
            <a:chExt cx="293855" cy="644170"/>
          </a:xfrm>
        </p:grpSpPr>
        <p:sp>
          <p:nvSpPr>
            <p:cNvPr id="4832" name="Google Shape;4832;p7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78"/>
          <p:cNvGrpSpPr/>
          <p:nvPr/>
        </p:nvGrpSpPr>
        <p:grpSpPr>
          <a:xfrm>
            <a:off x="709557" y="2728028"/>
            <a:ext cx="1779649" cy="591620"/>
            <a:chOff x="246070" y="1983375"/>
            <a:chExt cx="1855347" cy="616849"/>
          </a:xfrm>
        </p:grpSpPr>
        <p:sp>
          <p:nvSpPr>
            <p:cNvPr id="4835" name="Google Shape;4835;p7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78"/>
          <p:cNvGrpSpPr/>
          <p:nvPr/>
        </p:nvGrpSpPr>
        <p:grpSpPr>
          <a:xfrm>
            <a:off x="2320424" y="971306"/>
            <a:ext cx="711055" cy="745993"/>
            <a:chOff x="2496269" y="1171698"/>
            <a:chExt cx="761953" cy="799392"/>
          </a:xfrm>
        </p:grpSpPr>
        <p:grpSp>
          <p:nvGrpSpPr>
            <p:cNvPr id="4845" name="Google Shape;4845;p78"/>
            <p:cNvGrpSpPr/>
            <p:nvPr/>
          </p:nvGrpSpPr>
          <p:grpSpPr>
            <a:xfrm>
              <a:off x="2496269" y="1171698"/>
              <a:ext cx="761953" cy="723022"/>
              <a:chOff x="2496269" y="1171698"/>
              <a:chExt cx="761953" cy="723022"/>
            </a:xfrm>
          </p:grpSpPr>
          <p:sp>
            <p:nvSpPr>
              <p:cNvPr id="4846" name="Google Shape;4846;p7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8" name="Google Shape;4848;p78"/>
              <p:cNvGrpSpPr/>
              <p:nvPr/>
            </p:nvGrpSpPr>
            <p:grpSpPr>
              <a:xfrm>
                <a:off x="2496269" y="1171698"/>
                <a:ext cx="761953" cy="723022"/>
                <a:chOff x="2496269" y="1120652"/>
                <a:chExt cx="761953" cy="723022"/>
              </a:xfrm>
            </p:grpSpPr>
            <p:grpSp>
              <p:nvGrpSpPr>
                <p:cNvPr id="4849" name="Google Shape;4849;p78"/>
                <p:cNvGrpSpPr/>
                <p:nvPr/>
              </p:nvGrpSpPr>
              <p:grpSpPr>
                <a:xfrm>
                  <a:off x="2496269" y="1120652"/>
                  <a:ext cx="761953" cy="723022"/>
                  <a:chOff x="2496269" y="1120652"/>
                  <a:chExt cx="761953" cy="723022"/>
                </a:xfrm>
              </p:grpSpPr>
              <p:grpSp>
                <p:nvGrpSpPr>
                  <p:cNvPr id="4850" name="Google Shape;4850;p78"/>
                  <p:cNvGrpSpPr/>
                  <p:nvPr/>
                </p:nvGrpSpPr>
                <p:grpSpPr>
                  <a:xfrm>
                    <a:off x="2496269" y="1304589"/>
                    <a:ext cx="407089" cy="305057"/>
                    <a:chOff x="2496269" y="1304589"/>
                    <a:chExt cx="407089" cy="305057"/>
                  </a:xfrm>
                </p:grpSpPr>
                <p:sp>
                  <p:nvSpPr>
                    <p:cNvPr id="4851" name="Google Shape;4851;p7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78"/>
                  <p:cNvGrpSpPr/>
                  <p:nvPr/>
                </p:nvGrpSpPr>
                <p:grpSpPr>
                  <a:xfrm>
                    <a:off x="2586468" y="1493376"/>
                    <a:ext cx="358850" cy="349656"/>
                    <a:chOff x="2586468" y="1493376"/>
                    <a:chExt cx="358850" cy="349656"/>
                  </a:xfrm>
                </p:grpSpPr>
                <p:sp>
                  <p:nvSpPr>
                    <p:cNvPr id="4854" name="Google Shape;4854;p7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78"/>
                  <p:cNvGrpSpPr/>
                  <p:nvPr/>
                </p:nvGrpSpPr>
                <p:grpSpPr>
                  <a:xfrm>
                    <a:off x="2807939" y="1494024"/>
                    <a:ext cx="358857" cy="349650"/>
                    <a:chOff x="2807939" y="1494024"/>
                    <a:chExt cx="358857" cy="349650"/>
                  </a:xfrm>
                </p:grpSpPr>
                <p:sp>
                  <p:nvSpPr>
                    <p:cNvPr id="4857" name="Google Shape;4857;p7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78"/>
                  <p:cNvGrpSpPr/>
                  <p:nvPr/>
                </p:nvGrpSpPr>
                <p:grpSpPr>
                  <a:xfrm>
                    <a:off x="2851133" y="1305635"/>
                    <a:ext cx="407089" cy="305057"/>
                    <a:chOff x="2851133" y="1305635"/>
                    <a:chExt cx="407089" cy="305057"/>
                  </a:xfrm>
                </p:grpSpPr>
                <p:sp>
                  <p:nvSpPr>
                    <p:cNvPr id="4860" name="Google Shape;4860;p7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78"/>
                  <p:cNvGrpSpPr/>
                  <p:nvPr/>
                </p:nvGrpSpPr>
                <p:grpSpPr>
                  <a:xfrm>
                    <a:off x="2727495" y="1120652"/>
                    <a:ext cx="300271" cy="396358"/>
                    <a:chOff x="2727495" y="1120652"/>
                    <a:chExt cx="300271" cy="396358"/>
                  </a:xfrm>
                </p:grpSpPr>
                <p:sp>
                  <p:nvSpPr>
                    <p:cNvPr id="4863" name="Google Shape;4863;p7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5" name="Google Shape;4865;p78"/>
                <p:cNvGrpSpPr/>
                <p:nvPr/>
              </p:nvGrpSpPr>
              <p:grpSpPr>
                <a:xfrm>
                  <a:off x="2722305" y="1350460"/>
                  <a:ext cx="308357" cy="308344"/>
                  <a:chOff x="2722305" y="1350460"/>
                  <a:chExt cx="308357" cy="308344"/>
                </a:xfrm>
              </p:grpSpPr>
              <p:sp>
                <p:nvSpPr>
                  <p:cNvPr id="4866" name="Google Shape;4866;p7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78"/>
                  <p:cNvGrpSpPr/>
                  <p:nvPr/>
                </p:nvGrpSpPr>
                <p:grpSpPr>
                  <a:xfrm>
                    <a:off x="2725064" y="1364529"/>
                    <a:ext cx="297954" cy="280182"/>
                    <a:chOff x="2725064" y="1364529"/>
                    <a:chExt cx="297954" cy="280182"/>
                  </a:xfrm>
                </p:grpSpPr>
                <p:sp>
                  <p:nvSpPr>
                    <p:cNvPr id="4868" name="Google Shape;4868;p7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73" name="Google Shape;4873;p7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78"/>
          <p:cNvGrpSpPr/>
          <p:nvPr/>
        </p:nvGrpSpPr>
        <p:grpSpPr>
          <a:xfrm>
            <a:off x="3909124" y="2727412"/>
            <a:ext cx="1569144" cy="591015"/>
            <a:chOff x="3820100" y="3023049"/>
            <a:chExt cx="1303926" cy="491162"/>
          </a:xfrm>
        </p:grpSpPr>
        <p:grpSp>
          <p:nvGrpSpPr>
            <p:cNvPr id="4879" name="Google Shape;4879;p78"/>
            <p:cNvGrpSpPr/>
            <p:nvPr/>
          </p:nvGrpSpPr>
          <p:grpSpPr>
            <a:xfrm>
              <a:off x="3820100" y="3023072"/>
              <a:ext cx="1303926" cy="491139"/>
              <a:chOff x="3820100" y="3023072"/>
              <a:chExt cx="1303926" cy="491139"/>
            </a:xfrm>
          </p:grpSpPr>
          <p:sp>
            <p:nvSpPr>
              <p:cNvPr id="4880" name="Google Shape;4880;p7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78"/>
            <p:cNvGrpSpPr/>
            <p:nvPr/>
          </p:nvGrpSpPr>
          <p:grpSpPr>
            <a:xfrm>
              <a:off x="4132439" y="3023645"/>
              <a:ext cx="393633" cy="177096"/>
              <a:chOff x="4132439" y="3023645"/>
              <a:chExt cx="393633" cy="177096"/>
            </a:xfrm>
          </p:grpSpPr>
          <p:sp>
            <p:nvSpPr>
              <p:cNvPr id="4883" name="Google Shape;4883;p7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78"/>
            <p:cNvGrpSpPr/>
            <p:nvPr/>
          </p:nvGrpSpPr>
          <p:grpSpPr>
            <a:xfrm>
              <a:off x="3921811" y="3023049"/>
              <a:ext cx="1002397" cy="388943"/>
              <a:chOff x="3921811" y="3023049"/>
              <a:chExt cx="1002397" cy="388943"/>
            </a:xfrm>
          </p:grpSpPr>
          <p:sp>
            <p:nvSpPr>
              <p:cNvPr id="4886" name="Google Shape;4886;p7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78"/>
            <p:cNvGrpSpPr/>
            <p:nvPr/>
          </p:nvGrpSpPr>
          <p:grpSpPr>
            <a:xfrm>
              <a:off x="4023645" y="3023049"/>
              <a:ext cx="683032" cy="286722"/>
              <a:chOff x="4023645" y="3023049"/>
              <a:chExt cx="683032" cy="286722"/>
            </a:xfrm>
          </p:grpSpPr>
          <p:sp>
            <p:nvSpPr>
              <p:cNvPr id="4889" name="Google Shape;4889;p7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1" name="Google Shape;4891;p78"/>
          <p:cNvGrpSpPr/>
          <p:nvPr/>
        </p:nvGrpSpPr>
        <p:grpSpPr>
          <a:xfrm>
            <a:off x="1541246" y="1854257"/>
            <a:ext cx="713522" cy="688025"/>
            <a:chOff x="1706078" y="2092648"/>
            <a:chExt cx="660913" cy="637296"/>
          </a:xfrm>
        </p:grpSpPr>
        <p:sp>
          <p:nvSpPr>
            <p:cNvPr id="4892" name="Google Shape;4892;p7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3" name="Google Shape;4893;p78"/>
            <p:cNvGrpSpPr/>
            <p:nvPr/>
          </p:nvGrpSpPr>
          <p:grpSpPr>
            <a:xfrm>
              <a:off x="1706078" y="2092648"/>
              <a:ext cx="660913" cy="575241"/>
              <a:chOff x="1706078" y="2092648"/>
              <a:chExt cx="660913" cy="575241"/>
            </a:xfrm>
          </p:grpSpPr>
          <p:sp>
            <p:nvSpPr>
              <p:cNvPr id="4894" name="Google Shape;4894;p7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7" name="Google Shape;4897;p78"/>
          <p:cNvGrpSpPr/>
          <p:nvPr/>
        </p:nvGrpSpPr>
        <p:grpSpPr>
          <a:xfrm>
            <a:off x="6303104" y="971806"/>
            <a:ext cx="1317459" cy="684168"/>
            <a:chOff x="238125" y="999450"/>
            <a:chExt cx="7140700" cy="3708225"/>
          </a:xfrm>
        </p:grpSpPr>
        <p:sp>
          <p:nvSpPr>
            <p:cNvPr id="4898" name="Google Shape;4898;p7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0" name="Shape 4910"/>
        <p:cNvGrpSpPr/>
        <p:nvPr/>
      </p:nvGrpSpPr>
      <p:grpSpPr>
        <a:xfrm>
          <a:off x="0" y="0"/>
          <a:ext cx="0" cy="0"/>
          <a:chOff x="0" y="0"/>
          <a:chExt cx="0" cy="0"/>
        </a:xfrm>
      </p:grpSpPr>
      <p:grpSp>
        <p:nvGrpSpPr>
          <p:cNvPr id="4911" name="Google Shape;4911;p79"/>
          <p:cNvGrpSpPr/>
          <p:nvPr/>
        </p:nvGrpSpPr>
        <p:grpSpPr>
          <a:xfrm>
            <a:off x="717025" y="967615"/>
            <a:ext cx="1636117" cy="1526144"/>
            <a:chOff x="729238" y="1179665"/>
            <a:chExt cx="1636117" cy="1526144"/>
          </a:xfrm>
        </p:grpSpPr>
        <p:grpSp>
          <p:nvGrpSpPr>
            <p:cNvPr id="4912" name="Google Shape;4912;p79"/>
            <p:cNvGrpSpPr/>
            <p:nvPr/>
          </p:nvGrpSpPr>
          <p:grpSpPr>
            <a:xfrm>
              <a:off x="729238" y="1179665"/>
              <a:ext cx="80700" cy="1526144"/>
              <a:chOff x="729238" y="1179665"/>
              <a:chExt cx="80700" cy="1526144"/>
            </a:xfrm>
          </p:grpSpPr>
          <p:sp>
            <p:nvSpPr>
              <p:cNvPr id="4913" name="Google Shape;4913;p7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79"/>
            <p:cNvGrpSpPr/>
            <p:nvPr/>
          </p:nvGrpSpPr>
          <p:grpSpPr>
            <a:xfrm>
              <a:off x="903098" y="1179665"/>
              <a:ext cx="80700" cy="1526144"/>
              <a:chOff x="903098" y="1179665"/>
              <a:chExt cx="80700" cy="1526144"/>
            </a:xfrm>
          </p:grpSpPr>
          <p:sp>
            <p:nvSpPr>
              <p:cNvPr id="4924" name="Google Shape;4924;p7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79"/>
            <p:cNvGrpSpPr/>
            <p:nvPr/>
          </p:nvGrpSpPr>
          <p:grpSpPr>
            <a:xfrm>
              <a:off x="1076958" y="1179665"/>
              <a:ext cx="80700" cy="1526144"/>
              <a:chOff x="1076958" y="1179665"/>
              <a:chExt cx="80700" cy="1526144"/>
            </a:xfrm>
          </p:grpSpPr>
          <p:sp>
            <p:nvSpPr>
              <p:cNvPr id="4935" name="Google Shape;4935;p7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79"/>
            <p:cNvGrpSpPr/>
            <p:nvPr/>
          </p:nvGrpSpPr>
          <p:grpSpPr>
            <a:xfrm>
              <a:off x="1247707" y="1179665"/>
              <a:ext cx="80700" cy="1526144"/>
              <a:chOff x="1247707" y="1179665"/>
              <a:chExt cx="80700" cy="1526144"/>
            </a:xfrm>
          </p:grpSpPr>
          <p:sp>
            <p:nvSpPr>
              <p:cNvPr id="4946" name="Google Shape;4946;p7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79"/>
            <p:cNvGrpSpPr/>
            <p:nvPr/>
          </p:nvGrpSpPr>
          <p:grpSpPr>
            <a:xfrm>
              <a:off x="1421567" y="1179665"/>
              <a:ext cx="80700" cy="1526144"/>
              <a:chOff x="1421567" y="1179665"/>
              <a:chExt cx="80700" cy="1526144"/>
            </a:xfrm>
          </p:grpSpPr>
          <p:sp>
            <p:nvSpPr>
              <p:cNvPr id="4957" name="Google Shape;4957;p7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79"/>
            <p:cNvGrpSpPr/>
            <p:nvPr/>
          </p:nvGrpSpPr>
          <p:grpSpPr>
            <a:xfrm>
              <a:off x="1592327" y="1179665"/>
              <a:ext cx="80700" cy="1526144"/>
              <a:chOff x="1592327" y="1179665"/>
              <a:chExt cx="80700" cy="1526144"/>
            </a:xfrm>
          </p:grpSpPr>
          <p:sp>
            <p:nvSpPr>
              <p:cNvPr id="4968" name="Google Shape;4968;p7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79"/>
            <p:cNvGrpSpPr/>
            <p:nvPr/>
          </p:nvGrpSpPr>
          <p:grpSpPr>
            <a:xfrm>
              <a:off x="1766187" y="1179665"/>
              <a:ext cx="80700" cy="1526144"/>
              <a:chOff x="1766187" y="1179665"/>
              <a:chExt cx="80700" cy="1526144"/>
            </a:xfrm>
          </p:grpSpPr>
          <p:sp>
            <p:nvSpPr>
              <p:cNvPr id="4979" name="Google Shape;4979;p7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79"/>
            <p:cNvGrpSpPr/>
            <p:nvPr/>
          </p:nvGrpSpPr>
          <p:grpSpPr>
            <a:xfrm>
              <a:off x="1936935" y="1179665"/>
              <a:ext cx="80700" cy="1526144"/>
              <a:chOff x="1936935" y="1179665"/>
              <a:chExt cx="80700" cy="1526144"/>
            </a:xfrm>
          </p:grpSpPr>
          <p:sp>
            <p:nvSpPr>
              <p:cNvPr id="4990" name="Google Shape;4990;p7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79"/>
            <p:cNvGrpSpPr/>
            <p:nvPr/>
          </p:nvGrpSpPr>
          <p:grpSpPr>
            <a:xfrm>
              <a:off x="2110795" y="1179665"/>
              <a:ext cx="80700" cy="1526144"/>
              <a:chOff x="2110795" y="1179665"/>
              <a:chExt cx="80700" cy="1526144"/>
            </a:xfrm>
          </p:grpSpPr>
          <p:sp>
            <p:nvSpPr>
              <p:cNvPr id="5001" name="Google Shape;5001;p7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79"/>
            <p:cNvGrpSpPr/>
            <p:nvPr/>
          </p:nvGrpSpPr>
          <p:grpSpPr>
            <a:xfrm>
              <a:off x="2284655" y="1179665"/>
              <a:ext cx="80700" cy="1526144"/>
              <a:chOff x="2284655" y="1179665"/>
              <a:chExt cx="80700" cy="1526144"/>
            </a:xfrm>
          </p:grpSpPr>
          <p:sp>
            <p:nvSpPr>
              <p:cNvPr id="5012" name="Google Shape;5012;p7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2" name="Google Shape;5022;p79"/>
          <p:cNvGrpSpPr/>
          <p:nvPr/>
        </p:nvGrpSpPr>
        <p:grpSpPr>
          <a:xfrm>
            <a:off x="2611692" y="986753"/>
            <a:ext cx="1364248" cy="1102133"/>
            <a:chOff x="2623904" y="1198803"/>
            <a:chExt cx="1364248" cy="1102133"/>
          </a:xfrm>
        </p:grpSpPr>
        <p:grpSp>
          <p:nvGrpSpPr>
            <p:cNvPr id="5023" name="Google Shape;5023;p79"/>
            <p:cNvGrpSpPr/>
            <p:nvPr/>
          </p:nvGrpSpPr>
          <p:grpSpPr>
            <a:xfrm>
              <a:off x="2623907" y="1198803"/>
              <a:ext cx="1364245" cy="273000"/>
              <a:chOff x="2623907" y="1198803"/>
              <a:chExt cx="1364245" cy="273000"/>
            </a:xfrm>
          </p:grpSpPr>
          <p:sp>
            <p:nvSpPr>
              <p:cNvPr id="5024" name="Google Shape;5024;p7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79"/>
            <p:cNvGrpSpPr/>
            <p:nvPr/>
          </p:nvGrpSpPr>
          <p:grpSpPr>
            <a:xfrm>
              <a:off x="2623904" y="1476964"/>
              <a:ext cx="1364245" cy="273000"/>
              <a:chOff x="2623904" y="1476964"/>
              <a:chExt cx="1364245" cy="273000"/>
            </a:xfrm>
          </p:grpSpPr>
          <p:sp>
            <p:nvSpPr>
              <p:cNvPr id="5030" name="Google Shape;5030;p7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79"/>
            <p:cNvGrpSpPr/>
            <p:nvPr/>
          </p:nvGrpSpPr>
          <p:grpSpPr>
            <a:xfrm>
              <a:off x="2623907" y="1749775"/>
              <a:ext cx="1364245" cy="273000"/>
              <a:chOff x="2623907" y="1749775"/>
              <a:chExt cx="1364245" cy="273000"/>
            </a:xfrm>
          </p:grpSpPr>
          <p:sp>
            <p:nvSpPr>
              <p:cNvPr id="5036" name="Google Shape;5036;p7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79"/>
            <p:cNvGrpSpPr/>
            <p:nvPr/>
          </p:nvGrpSpPr>
          <p:grpSpPr>
            <a:xfrm>
              <a:off x="2623904" y="2027936"/>
              <a:ext cx="1364245" cy="273000"/>
              <a:chOff x="2623904" y="2027936"/>
              <a:chExt cx="1364245" cy="273000"/>
            </a:xfrm>
          </p:grpSpPr>
          <p:sp>
            <p:nvSpPr>
              <p:cNvPr id="5042" name="Google Shape;5042;p7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7" name="Google Shape;5047;p79"/>
          <p:cNvGrpSpPr/>
          <p:nvPr/>
        </p:nvGrpSpPr>
        <p:grpSpPr>
          <a:xfrm>
            <a:off x="2601153" y="2445826"/>
            <a:ext cx="1387541" cy="159124"/>
            <a:chOff x="3200660" y="2180272"/>
            <a:chExt cx="2563824" cy="378237"/>
          </a:xfrm>
        </p:grpSpPr>
        <p:sp>
          <p:nvSpPr>
            <p:cNvPr id="5048" name="Google Shape;5048;p7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79"/>
          <p:cNvGrpSpPr/>
          <p:nvPr/>
        </p:nvGrpSpPr>
        <p:grpSpPr>
          <a:xfrm>
            <a:off x="2597677" y="2723590"/>
            <a:ext cx="1390502" cy="159625"/>
            <a:chOff x="3530150" y="2790075"/>
            <a:chExt cx="1962600" cy="225300"/>
          </a:xfrm>
        </p:grpSpPr>
        <p:sp>
          <p:nvSpPr>
            <p:cNvPr id="5067" name="Google Shape;5067;p7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79"/>
          <p:cNvGrpSpPr/>
          <p:nvPr/>
        </p:nvGrpSpPr>
        <p:grpSpPr>
          <a:xfrm>
            <a:off x="2597735" y="3001855"/>
            <a:ext cx="1411629" cy="154175"/>
            <a:chOff x="3558802" y="4011244"/>
            <a:chExt cx="1866000" cy="111600"/>
          </a:xfrm>
        </p:grpSpPr>
        <p:sp>
          <p:nvSpPr>
            <p:cNvPr id="5070" name="Google Shape;5070;p7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79"/>
          <p:cNvGrpSpPr/>
          <p:nvPr/>
        </p:nvGrpSpPr>
        <p:grpSpPr>
          <a:xfrm>
            <a:off x="2598023" y="2207425"/>
            <a:ext cx="1383503" cy="119761"/>
            <a:chOff x="3465975" y="2270258"/>
            <a:chExt cx="1986364" cy="171947"/>
          </a:xfrm>
        </p:grpSpPr>
        <p:sp>
          <p:nvSpPr>
            <p:cNvPr id="5073" name="Google Shape;5073;p7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79"/>
          <p:cNvGrpSpPr/>
          <p:nvPr/>
        </p:nvGrpSpPr>
        <p:grpSpPr>
          <a:xfrm>
            <a:off x="2609030" y="3571198"/>
            <a:ext cx="1369531" cy="195460"/>
            <a:chOff x="723300" y="4253549"/>
            <a:chExt cx="2276482" cy="324900"/>
          </a:xfrm>
        </p:grpSpPr>
        <p:sp>
          <p:nvSpPr>
            <p:cNvPr id="5082" name="Google Shape;5082;p7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79"/>
          <p:cNvGrpSpPr/>
          <p:nvPr/>
        </p:nvGrpSpPr>
        <p:grpSpPr>
          <a:xfrm>
            <a:off x="2598591" y="3272439"/>
            <a:ext cx="1389066" cy="180119"/>
            <a:chOff x="705948" y="3788465"/>
            <a:chExt cx="2308953" cy="299400"/>
          </a:xfrm>
        </p:grpSpPr>
        <p:sp>
          <p:nvSpPr>
            <p:cNvPr id="5088" name="Google Shape;5088;p7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79"/>
          <p:cNvGrpSpPr/>
          <p:nvPr/>
        </p:nvGrpSpPr>
        <p:grpSpPr>
          <a:xfrm>
            <a:off x="4195581" y="1876393"/>
            <a:ext cx="1433821" cy="191501"/>
            <a:chOff x="4273350" y="2088443"/>
            <a:chExt cx="1433821" cy="191501"/>
          </a:xfrm>
        </p:grpSpPr>
        <p:grpSp>
          <p:nvGrpSpPr>
            <p:cNvPr id="5094" name="Google Shape;5094;p79"/>
            <p:cNvGrpSpPr/>
            <p:nvPr/>
          </p:nvGrpSpPr>
          <p:grpSpPr>
            <a:xfrm>
              <a:off x="4273350" y="2088443"/>
              <a:ext cx="1433821" cy="0"/>
              <a:chOff x="5224975" y="2962250"/>
              <a:chExt cx="1544400" cy="0"/>
            </a:xfrm>
          </p:grpSpPr>
          <p:cxnSp>
            <p:nvCxnSpPr>
              <p:cNvPr id="5095" name="Google Shape;5095;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96" name="Google Shape;5096;p7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97" name="Google Shape;5097;p79"/>
            <p:cNvGrpSpPr/>
            <p:nvPr/>
          </p:nvGrpSpPr>
          <p:grpSpPr>
            <a:xfrm>
              <a:off x="4273350" y="2279944"/>
              <a:ext cx="1433821" cy="0"/>
              <a:chOff x="5224975" y="2962250"/>
              <a:chExt cx="1544400" cy="0"/>
            </a:xfrm>
          </p:grpSpPr>
          <p:cxnSp>
            <p:nvCxnSpPr>
              <p:cNvPr id="5098" name="Google Shape;5098;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99" name="Google Shape;5099;p7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00" name="Google Shape;5100;p79"/>
          <p:cNvGrpSpPr/>
          <p:nvPr/>
        </p:nvGrpSpPr>
        <p:grpSpPr>
          <a:xfrm>
            <a:off x="2646528" y="3885297"/>
            <a:ext cx="1304609" cy="294074"/>
            <a:chOff x="2658741" y="4097347"/>
            <a:chExt cx="1304609" cy="294074"/>
          </a:xfrm>
        </p:grpSpPr>
        <p:grpSp>
          <p:nvGrpSpPr>
            <p:cNvPr id="5101" name="Google Shape;5101;p79"/>
            <p:cNvGrpSpPr/>
            <p:nvPr/>
          </p:nvGrpSpPr>
          <p:grpSpPr>
            <a:xfrm>
              <a:off x="2658741" y="4097347"/>
              <a:ext cx="118572" cy="294074"/>
              <a:chOff x="3343310" y="4475555"/>
              <a:chExt cx="127717" cy="316753"/>
            </a:xfrm>
          </p:grpSpPr>
          <p:sp>
            <p:nvSpPr>
              <p:cNvPr id="5102" name="Google Shape;5102;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79"/>
            <p:cNvGrpSpPr/>
            <p:nvPr/>
          </p:nvGrpSpPr>
          <p:grpSpPr>
            <a:xfrm>
              <a:off x="3815519" y="4098388"/>
              <a:ext cx="147831" cy="291991"/>
              <a:chOff x="3527539" y="4476677"/>
              <a:chExt cx="159232" cy="314510"/>
            </a:xfrm>
          </p:grpSpPr>
          <p:sp>
            <p:nvSpPr>
              <p:cNvPr id="5105" name="Google Shape;5105;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79"/>
            <p:cNvGrpSpPr/>
            <p:nvPr/>
          </p:nvGrpSpPr>
          <p:grpSpPr>
            <a:xfrm>
              <a:off x="3511696" y="4098388"/>
              <a:ext cx="147831" cy="291991"/>
              <a:chOff x="3527539" y="4476677"/>
              <a:chExt cx="159232" cy="314510"/>
            </a:xfrm>
          </p:grpSpPr>
          <p:sp>
            <p:nvSpPr>
              <p:cNvPr id="5108" name="Google Shape;5108;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79"/>
            <p:cNvGrpSpPr/>
            <p:nvPr/>
          </p:nvGrpSpPr>
          <p:grpSpPr>
            <a:xfrm>
              <a:off x="3207874" y="4098388"/>
              <a:ext cx="147831" cy="291991"/>
              <a:chOff x="3527539" y="4476677"/>
              <a:chExt cx="159232" cy="314510"/>
            </a:xfrm>
          </p:grpSpPr>
          <p:sp>
            <p:nvSpPr>
              <p:cNvPr id="5111" name="Google Shape;5111;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79"/>
            <p:cNvGrpSpPr/>
            <p:nvPr/>
          </p:nvGrpSpPr>
          <p:grpSpPr>
            <a:xfrm>
              <a:off x="2933305" y="4097347"/>
              <a:ext cx="118572" cy="294074"/>
              <a:chOff x="3343310" y="4475555"/>
              <a:chExt cx="127717" cy="316753"/>
            </a:xfrm>
          </p:grpSpPr>
          <p:sp>
            <p:nvSpPr>
              <p:cNvPr id="5114" name="Google Shape;5114;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6" name="Google Shape;5116;p79"/>
          <p:cNvGrpSpPr/>
          <p:nvPr/>
        </p:nvGrpSpPr>
        <p:grpSpPr>
          <a:xfrm>
            <a:off x="4197136" y="963991"/>
            <a:ext cx="1430711" cy="751237"/>
            <a:chOff x="5159450" y="1919950"/>
            <a:chExt cx="1541050" cy="862500"/>
          </a:xfrm>
        </p:grpSpPr>
        <p:sp>
          <p:nvSpPr>
            <p:cNvPr id="5117" name="Google Shape;5117;p7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18" name="Google Shape;5118;p79"/>
            <p:cNvGrpSpPr/>
            <p:nvPr/>
          </p:nvGrpSpPr>
          <p:grpSpPr>
            <a:xfrm>
              <a:off x="5159450" y="1919950"/>
              <a:ext cx="1541050" cy="862500"/>
              <a:chOff x="5159450" y="1919950"/>
              <a:chExt cx="1541050" cy="862500"/>
            </a:xfrm>
          </p:grpSpPr>
          <p:cxnSp>
            <p:nvCxnSpPr>
              <p:cNvPr id="5119" name="Google Shape;5119;p7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20" name="Google Shape;5120;p7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21" name="Google Shape;5121;p79"/>
          <p:cNvGrpSpPr/>
          <p:nvPr/>
        </p:nvGrpSpPr>
        <p:grpSpPr>
          <a:xfrm>
            <a:off x="4245274" y="2227761"/>
            <a:ext cx="1334436" cy="967914"/>
            <a:chOff x="4294923" y="2439811"/>
            <a:chExt cx="1334436" cy="967914"/>
          </a:xfrm>
        </p:grpSpPr>
        <p:grpSp>
          <p:nvGrpSpPr>
            <p:cNvPr id="5122" name="Google Shape;5122;p79"/>
            <p:cNvGrpSpPr/>
            <p:nvPr/>
          </p:nvGrpSpPr>
          <p:grpSpPr>
            <a:xfrm>
              <a:off x="4960455" y="2469658"/>
              <a:ext cx="668904" cy="885524"/>
              <a:chOff x="4960455" y="2469658"/>
              <a:chExt cx="668904" cy="885524"/>
            </a:xfrm>
          </p:grpSpPr>
          <p:sp>
            <p:nvSpPr>
              <p:cNvPr id="5123" name="Google Shape;5123;p7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79"/>
            <p:cNvGrpSpPr/>
            <p:nvPr/>
          </p:nvGrpSpPr>
          <p:grpSpPr>
            <a:xfrm>
              <a:off x="4294923" y="2469658"/>
              <a:ext cx="668951" cy="885524"/>
              <a:chOff x="4294923" y="2469658"/>
              <a:chExt cx="668951" cy="885524"/>
            </a:xfrm>
          </p:grpSpPr>
          <p:sp>
            <p:nvSpPr>
              <p:cNvPr id="5130" name="Google Shape;5130;p7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6" name="Google Shape;5136;p7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79"/>
          <p:cNvGrpSpPr/>
          <p:nvPr/>
        </p:nvGrpSpPr>
        <p:grpSpPr>
          <a:xfrm>
            <a:off x="4231477" y="3282206"/>
            <a:ext cx="1430949" cy="897289"/>
            <a:chOff x="4351371" y="3547942"/>
            <a:chExt cx="1345130" cy="843475"/>
          </a:xfrm>
        </p:grpSpPr>
        <p:grpSp>
          <p:nvGrpSpPr>
            <p:cNvPr id="5138" name="Google Shape;5138;p79"/>
            <p:cNvGrpSpPr/>
            <p:nvPr/>
          </p:nvGrpSpPr>
          <p:grpSpPr>
            <a:xfrm>
              <a:off x="4351371" y="4209917"/>
              <a:ext cx="1345130" cy="181500"/>
              <a:chOff x="4351371" y="4209917"/>
              <a:chExt cx="1345130" cy="181500"/>
            </a:xfrm>
          </p:grpSpPr>
          <p:sp>
            <p:nvSpPr>
              <p:cNvPr id="5139" name="Google Shape;5139;p7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0" name="Google Shape;5140;p7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41" name="Google Shape;5141;p79"/>
            <p:cNvGrpSpPr/>
            <p:nvPr/>
          </p:nvGrpSpPr>
          <p:grpSpPr>
            <a:xfrm>
              <a:off x="4403010" y="3985221"/>
              <a:ext cx="1109518" cy="181500"/>
              <a:chOff x="4403010" y="3985221"/>
              <a:chExt cx="1109518" cy="181500"/>
            </a:xfrm>
          </p:grpSpPr>
          <p:sp>
            <p:nvSpPr>
              <p:cNvPr id="5142" name="Google Shape;5142;p7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3" name="Google Shape;5143;p7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44" name="Google Shape;5144;p79"/>
            <p:cNvGrpSpPr/>
            <p:nvPr/>
          </p:nvGrpSpPr>
          <p:grpSpPr>
            <a:xfrm>
              <a:off x="4618704" y="3766582"/>
              <a:ext cx="807858" cy="181500"/>
              <a:chOff x="4618704" y="3766582"/>
              <a:chExt cx="807858" cy="181500"/>
            </a:xfrm>
          </p:grpSpPr>
          <p:sp>
            <p:nvSpPr>
              <p:cNvPr id="5145" name="Google Shape;5145;p7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6" name="Google Shape;5146;p7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47" name="Google Shape;5147;p79"/>
            <p:cNvGrpSpPr/>
            <p:nvPr/>
          </p:nvGrpSpPr>
          <p:grpSpPr>
            <a:xfrm>
              <a:off x="4735238" y="3547942"/>
              <a:ext cx="462839" cy="181500"/>
              <a:chOff x="4735238" y="3547942"/>
              <a:chExt cx="462839" cy="181500"/>
            </a:xfrm>
          </p:grpSpPr>
          <p:sp>
            <p:nvSpPr>
              <p:cNvPr id="5148" name="Google Shape;5148;p7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9" name="Google Shape;5149;p7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50" name="Google Shape;5150;p79"/>
          <p:cNvGrpSpPr/>
          <p:nvPr/>
        </p:nvGrpSpPr>
        <p:grpSpPr>
          <a:xfrm>
            <a:off x="7407835" y="2217530"/>
            <a:ext cx="1020955" cy="928853"/>
            <a:chOff x="926675" y="238125"/>
            <a:chExt cx="5755100" cy="5232975"/>
          </a:xfrm>
        </p:grpSpPr>
        <p:sp>
          <p:nvSpPr>
            <p:cNvPr id="5151" name="Google Shape;5151;p7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79"/>
          <p:cNvGrpSpPr/>
          <p:nvPr/>
        </p:nvGrpSpPr>
        <p:grpSpPr>
          <a:xfrm>
            <a:off x="715208" y="2616265"/>
            <a:ext cx="1695374" cy="1560837"/>
            <a:chOff x="727421" y="2828315"/>
            <a:chExt cx="1695374" cy="1560837"/>
          </a:xfrm>
        </p:grpSpPr>
        <p:grpSp>
          <p:nvGrpSpPr>
            <p:cNvPr id="5156" name="Google Shape;5156;p79"/>
            <p:cNvGrpSpPr/>
            <p:nvPr/>
          </p:nvGrpSpPr>
          <p:grpSpPr>
            <a:xfrm>
              <a:off x="727421" y="2828315"/>
              <a:ext cx="1695374" cy="1560837"/>
              <a:chOff x="734799" y="2782450"/>
              <a:chExt cx="1571100" cy="1577400"/>
            </a:xfrm>
          </p:grpSpPr>
          <p:cxnSp>
            <p:nvCxnSpPr>
              <p:cNvPr id="5157" name="Google Shape;5157;p7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58" name="Google Shape;5158;p7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59" name="Google Shape;5159;p79"/>
            <p:cNvGrpSpPr/>
            <p:nvPr/>
          </p:nvGrpSpPr>
          <p:grpSpPr>
            <a:xfrm>
              <a:off x="819108" y="2882501"/>
              <a:ext cx="1556791" cy="1426186"/>
              <a:chOff x="819108" y="2882501"/>
              <a:chExt cx="1556791" cy="1426186"/>
            </a:xfrm>
          </p:grpSpPr>
          <p:grpSp>
            <p:nvGrpSpPr>
              <p:cNvPr id="5160" name="Google Shape;5160;p79"/>
              <p:cNvGrpSpPr/>
              <p:nvPr/>
            </p:nvGrpSpPr>
            <p:grpSpPr>
              <a:xfrm>
                <a:off x="819108" y="2882501"/>
                <a:ext cx="103104" cy="1426186"/>
                <a:chOff x="4674013" y="3100904"/>
                <a:chExt cx="122758" cy="1698043"/>
              </a:xfrm>
            </p:grpSpPr>
            <p:sp>
              <p:nvSpPr>
                <p:cNvPr id="5161" name="Google Shape;5161;p7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79"/>
              <p:cNvGrpSpPr/>
              <p:nvPr/>
            </p:nvGrpSpPr>
            <p:grpSpPr>
              <a:xfrm>
                <a:off x="1062475" y="2882501"/>
                <a:ext cx="103104" cy="1426186"/>
                <a:chOff x="4940438" y="3100904"/>
                <a:chExt cx="122758" cy="1698043"/>
              </a:xfrm>
            </p:grpSpPr>
            <p:sp>
              <p:nvSpPr>
                <p:cNvPr id="5169" name="Google Shape;5169;p7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79"/>
              <p:cNvGrpSpPr/>
              <p:nvPr/>
            </p:nvGrpSpPr>
            <p:grpSpPr>
              <a:xfrm>
                <a:off x="1299324" y="2882501"/>
                <a:ext cx="103104" cy="1426186"/>
                <a:chOff x="5206863" y="3100904"/>
                <a:chExt cx="122758" cy="1698043"/>
              </a:xfrm>
            </p:grpSpPr>
            <p:sp>
              <p:nvSpPr>
                <p:cNvPr id="5177" name="Google Shape;5177;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79"/>
              <p:cNvGrpSpPr/>
              <p:nvPr/>
            </p:nvGrpSpPr>
            <p:grpSpPr>
              <a:xfrm>
                <a:off x="1786057" y="2882501"/>
                <a:ext cx="103104" cy="1426186"/>
                <a:chOff x="6006138" y="3143629"/>
                <a:chExt cx="122758" cy="1698043"/>
              </a:xfrm>
            </p:grpSpPr>
            <p:sp>
              <p:nvSpPr>
                <p:cNvPr id="5185" name="Google Shape;5185;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9"/>
              <p:cNvGrpSpPr/>
              <p:nvPr/>
            </p:nvGrpSpPr>
            <p:grpSpPr>
              <a:xfrm>
                <a:off x="2029422" y="2882501"/>
                <a:ext cx="103104" cy="1426186"/>
                <a:chOff x="6805413" y="3100904"/>
                <a:chExt cx="122758" cy="1698043"/>
              </a:xfrm>
            </p:grpSpPr>
            <p:sp>
              <p:nvSpPr>
                <p:cNvPr id="5193" name="Google Shape;5193;p7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79"/>
              <p:cNvGrpSpPr/>
              <p:nvPr/>
            </p:nvGrpSpPr>
            <p:grpSpPr>
              <a:xfrm>
                <a:off x="2272795" y="2882501"/>
                <a:ext cx="103104" cy="1426186"/>
                <a:chOff x="5206863" y="3100904"/>
                <a:chExt cx="122758" cy="1698043"/>
              </a:xfrm>
            </p:grpSpPr>
            <p:sp>
              <p:nvSpPr>
                <p:cNvPr id="5201" name="Google Shape;5201;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79"/>
              <p:cNvGrpSpPr/>
              <p:nvPr/>
            </p:nvGrpSpPr>
            <p:grpSpPr>
              <a:xfrm>
                <a:off x="1542694" y="2882501"/>
                <a:ext cx="103104" cy="1426186"/>
                <a:chOff x="6006138" y="3143629"/>
                <a:chExt cx="122758" cy="1698043"/>
              </a:xfrm>
            </p:grpSpPr>
            <p:sp>
              <p:nvSpPr>
                <p:cNvPr id="5209" name="Google Shape;5209;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16" name="Google Shape;5216;p79"/>
          <p:cNvGrpSpPr/>
          <p:nvPr/>
        </p:nvGrpSpPr>
        <p:grpSpPr>
          <a:xfrm>
            <a:off x="5671259" y="3305987"/>
            <a:ext cx="2749952" cy="870677"/>
            <a:chOff x="238125" y="1725700"/>
            <a:chExt cx="7139025" cy="2260325"/>
          </a:xfrm>
        </p:grpSpPr>
        <p:sp>
          <p:nvSpPr>
            <p:cNvPr id="5217" name="Google Shape;5217;p7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79"/>
          <p:cNvGrpSpPr/>
          <p:nvPr/>
        </p:nvGrpSpPr>
        <p:grpSpPr>
          <a:xfrm>
            <a:off x="5941423" y="2247733"/>
            <a:ext cx="1105452" cy="916747"/>
            <a:chOff x="5249100" y="1210600"/>
            <a:chExt cx="3502700" cy="2904775"/>
          </a:xfrm>
        </p:grpSpPr>
        <p:sp>
          <p:nvSpPr>
            <p:cNvPr id="5228" name="Google Shape;5228;p7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2" name="Google Shape;5232;p7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33" name="Google Shape;5233;p7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34" name="Google Shape;5234;p7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35" name="Google Shape;5235;p7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36" name="Google Shape;5236;p7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79"/>
          <p:cNvGrpSpPr/>
          <p:nvPr/>
        </p:nvGrpSpPr>
        <p:grpSpPr>
          <a:xfrm>
            <a:off x="7123971" y="967151"/>
            <a:ext cx="1304650" cy="1124856"/>
            <a:chOff x="7287122" y="1165658"/>
            <a:chExt cx="1219413" cy="1051365"/>
          </a:xfrm>
        </p:grpSpPr>
        <p:grpSp>
          <p:nvGrpSpPr>
            <p:cNvPr id="5238" name="Google Shape;5238;p79"/>
            <p:cNvGrpSpPr/>
            <p:nvPr/>
          </p:nvGrpSpPr>
          <p:grpSpPr>
            <a:xfrm>
              <a:off x="7287122" y="1969723"/>
              <a:ext cx="1219413" cy="247300"/>
              <a:chOff x="7287122" y="1969723"/>
              <a:chExt cx="1219413" cy="247300"/>
            </a:xfrm>
          </p:grpSpPr>
          <p:sp>
            <p:nvSpPr>
              <p:cNvPr id="5239" name="Google Shape;5239;p7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0" name="Google Shape;5240;p79"/>
              <p:cNvGrpSpPr/>
              <p:nvPr/>
            </p:nvGrpSpPr>
            <p:grpSpPr>
              <a:xfrm>
                <a:off x="7287122" y="2063892"/>
                <a:ext cx="1151753" cy="73428"/>
                <a:chOff x="7287122" y="2063892"/>
                <a:chExt cx="1151753" cy="73428"/>
              </a:xfrm>
            </p:grpSpPr>
            <p:sp>
              <p:nvSpPr>
                <p:cNvPr id="5241" name="Google Shape;5241;p7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2" name="Google Shape;5242;p7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43" name="Google Shape;5243;p79"/>
            <p:cNvGrpSpPr/>
            <p:nvPr/>
          </p:nvGrpSpPr>
          <p:grpSpPr>
            <a:xfrm>
              <a:off x="7287122" y="1712201"/>
              <a:ext cx="1219403" cy="246767"/>
              <a:chOff x="7287122" y="1712201"/>
              <a:chExt cx="1219403" cy="246767"/>
            </a:xfrm>
          </p:grpSpPr>
          <p:sp>
            <p:nvSpPr>
              <p:cNvPr id="5244" name="Google Shape;5244;p7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5" name="Google Shape;5245;p79"/>
              <p:cNvGrpSpPr/>
              <p:nvPr/>
            </p:nvGrpSpPr>
            <p:grpSpPr>
              <a:xfrm>
                <a:off x="7287122" y="1842861"/>
                <a:ext cx="1005303" cy="73419"/>
                <a:chOff x="7287122" y="1842861"/>
                <a:chExt cx="1005303" cy="73419"/>
              </a:xfrm>
            </p:grpSpPr>
            <p:sp>
              <p:nvSpPr>
                <p:cNvPr id="5246" name="Google Shape;5246;p7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7" name="Google Shape;5247;p7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48" name="Google Shape;5248;p79"/>
            <p:cNvGrpSpPr/>
            <p:nvPr/>
          </p:nvGrpSpPr>
          <p:grpSpPr>
            <a:xfrm>
              <a:off x="7287122" y="1447520"/>
              <a:ext cx="1219403" cy="286667"/>
              <a:chOff x="7287122" y="1447520"/>
              <a:chExt cx="1219403" cy="286667"/>
            </a:xfrm>
          </p:grpSpPr>
          <p:sp>
            <p:nvSpPr>
              <p:cNvPr id="5249" name="Google Shape;5249;p7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79"/>
              <p:cNvGrpSpPr/>
              <p:nvPr/>
            </p:nvGrpSpPr>
            <p:grpSpPr>
              <a:xfrm>
                <a:off x="7287122" y="1581977"/>
                <a:ext cx="852803" cy="73428"/>
                <a:chOff x="7287122" y="1581977"/>
                <a:chExt cx="852803" cy="73428"/>
              </a:xfrm>
            </p:grpSpPr>
            <p:sp>
              <p:nvSpPr>
                <p:cNvPr id="5251" name="Google Shape;5251;p7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2" name="Google Shape;5252;p7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53" name="Google Shape;5253;p79"/>
            <p:cNvGrpSpPr/>
            <p:nvPr/>
          </p:nvGrpSpPr>
          <p:grpSpPr>
            <a:xfrm>
              <a:off x="7287122" y="1165658"/>
              <a:ext cx="1219403" cy="344253"/>
              <a:chOff x="7287122" y="1165658"/>
              <a:chExt cx="1219403" cy="344253"/>
            </a:xfrm>
          </p:grpSpPr>
          <p:sp>
            <p:nvSpPr>
              <p:cNvPr id="5254" name="Google Shape;5254;p7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5" name="Google Shape;5255;p79"/>
              <p:cNvGrpSpPr/>
              <p:nvPr/>
            </p:nvGrpSpPr>
            <p:grpSpPr>
              <a:xfrm>
                <a:off x="7287122" y="1341025"/>
                <a:ext cx="695703" cy="73419"/>
                <a:chOff x="7287122" y="1341025"/>
                <a:chExt cx="695703" cy="73419"/>
              </a:xfrm>
            </p:grpSpPr>
            <p:sp>
              <p:nvSpPr>
                <p:cNvPr id="5256" name="Google Shape;5256;p7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7" name="Google Shape;5257;p7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58" name="Google Shape;5258;p79"/>
          <p:cNvGrpSpPr/>
          <p:nvPr/>
        </p:nvGrpSpPr>
        <p:grpSpPr>
          <a:xfrm>
            <a:off x="5790463" y="973174"/>
            <a:ext cx="1397729" cy="1098540"/>
            <a:chOff x="5900602" y="1193063"/>
            <a:chExt cx="1299851" cy="1021707"/>
          </a:xfrm>
        </p:grpSpPr>
        <p:grpSp>
          <p:nvGrpSpPr>
            <p:cNvPr id="5259" name="Google Shape;5259;p79"/>
            <p:cNvGrpSpPr/>
            <p:nvPr/>
          </p:nvGrpSpPr>
          <p:grpSpPr>
            <a:xfrm>
              <a:off x="6520337" y="1193063"/>
              <a:ext cx="341815" cy="799959"/>
              <a:chOff x="6520337" y="1193063"/>
              <a:chExt cx="341815" cy="799959"/>
            </a:xfrm>
          </p:grpSpPr>
          <p:grpSp>
            <p:nvGrpSpPr>
              <p:cNvPr id="5260" name="Google Shape;5260;p79"/>
              <p:cNvGrpSpPr/>
              <p:nvPr/>
            </p:nvGrpSpPr>
            <p:grpSpPr>
              <a:xfrm>
                <a:off x="6520337" y="1589527"/>
                <a:ext cx="213950" cy="403494"/>
                <a:chOff x="6520337" y="1589527"/>
                <a:chExt cx="213950" cy="403494"/>
              </a:xfrm>
            </p:grpSpPr>
            <p:sp>
              <p:nvSpPr>
                <p:cNvPr id="5261" name="Google Shape;5261;p7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79"/>
              <p:cNvGrpSpPr/>
              <p:nvPr/>
            </p:nvGrpSpPr>
            <p:grpSpPr>
              <a:xfrm>
                <a:off x="6577204" y="1193063"/>
                <a:ext cx="284947" cy="464512"/>
                <a:chOff x="6577204" y="1193063"/>
                <a:chExt cx="284947" cy="464512"/>
              </a:xfrm>
            </p:grpSpPr>
            <p:sp>
              <p:nvSpPr>
                <p:cNvPr id="5264" name="Google Shape;5264;p7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5" name="Google Shape;5265;p7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66" name="Google Shape;5266;p79"/>
            <p:cNvGrpSpPr/>
            <p:nvPr/>
          </p:nvGrpSpPr>
          <p:grpSpPr>
            <a:xfrm>
              <a:off x="6238903" y="1193063"/>
              <a:ext cx="300475" cy="900152"/>
              <a:chOff x="6238903" y="1193063"/>
              <a:chExt cx="300475" cy="900152"/>
            </a:xfrm>
          </p:grpSpPr>
          <p:grpSp>
            <p:nvGrpSpPr>
              <p:cNvPr id="5267" name="Google Shape;5267;p79"/>
              <p:cNvGrpSpPr/>
              <p:nvPr/>
            </p:nvGrpSpPr>
            <p:grpSpPr>
              <a:xfrm>
                <a:off x="6290865" y="1489315"/>
                <a:ext cx="248514" cy="603900"/>
                <a:chOff x="6290865" y="1489315"/>
                <a:chExt cx="248514" cy="603900"/>
              </a:xfrm>
            </p:grpSpPr>
            <p:sp>
              <p:nvSpPr>
                <p:cNvPr id="5268" name="Google Shape;5268;p7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79"/>
              <p:cNvGrpSpPr/>
              <p:nvPr/>
            </p:nvGrpSpPr>
            <p:grpSpPr>
              <a:xfrm>
                <a:off x="6238903" y="1193063"/>
                <a:ext cx="284947" cy="333087"/>
                <a:chOff x="6238903" y="1193063"/>
                <a:chExt cx="284947" cy="333087"/>
              </a:xfrm>
            </p:grpSpPr>
            <p:sp>
              <p:nvSpPr>
                <p:cNvPr id="5271" name="Google Shape;5271;p7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2" name="Google Shape;5272;p7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73" name="Google Shape;5273;p79"/>
            <p:cNvGrpSpPr/>
            <p:nvPr/>
          </p:nvGrpSpPr>
          <p:grpSpPr>
            <a:xfrm>
              <a:off x="5900602" y="1193063"/>
              <a:ext cx="444345" cy="1021707"/>
              <a:chOff x="5900602" y="1193063"/>
              <a:chExt cx="444345" cy="1021707"/>
            </a:xfrm>
          </p:grpSpPr>
          <p:grpSp>
            <p:nvGrpSpPr>
              <p:cNvPr id="5274" name="Google Shape;5274;p79"/>
              <p:cNvGrpSpPr/>
              <p:nvPr/>
            </p:nvGrpSpPr>
            <p:grpSpPr>
              <a:xfrm>
                <a:off x="6046501" y="1367785"/>
                <a:ext cx="298446" cy="846986"/>
                <a:chOff x="6046501" y="1367785"/>
                <a:chExt cx="298446" cy="846986"/>
              </a:xfrm>
            </p:grpSpPr>
            <p:sp>
              <p:nvSpPr>
                <p:cNvPr id="5275" name="Google Shape;5275;p7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79"/>
              <p:cNvGrpSpPr/>
              <p:nvPr/>
            </p:nvGrpSpPr>
            <p:grpSpPr>
              <a:xfrm>
                <a:off x="5900602" y="1193063"/>
                <a:ext cx="284947" cy="182312"/>
                <a:chOff x="5900602" y="1193063"/>
                <a:chExt cx="284947" cy="182312"/>
              </a:xfrm>
            </p:grpSpPr>
            <p:sp>
              <p:nvSpPr>
                <p:cNvPr id="5278" name="Google Shape;5278;p7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9" name="Google Shape;5279;p7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80" name="Google Shape;5280;p79"/>
            <p:cNvGrpSpPr/>
            <p:nvPr/>
          </p:nvGrpSpPr>
          <p:grpSpPr>
            <a:xfrm>
              <a:off x="6738300" y="1193063"/>
              <a:ext cx="462153" cy="707634"/>
              <a:chOff x="6738300" y="1193063"/>
              <a:chExt cx="462153" cy="707634"/>
            </a:xfrm>
          </p:grpSpPr>
          <p:grpSp>
            <p:nvGrpSpPr>
              <p:cNvPr id="5281" name="Google Shape;5281;p79"/>
              <p:cNvGrpSpPr/>
              <p:nvPr/>
            </p:nvGrpSpPr>
            <p:grpSpPr>
              <a:xfrm>
                <a:off x="6915505" y="1193063"/>
                <a:ext cx="284947" cy="597387"/>
                <a:chOff x="6915505" y="1193063"/>
                <a:chExt cx="284947" cy="597387"/>
              </a:xfrm>
            </p:grpSpPr>
            <p:sp>
              <p:nvSpPr>
                <p:cNvPr id="5282" name="Google Shape;5282;p7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3" name="Google Shape;5283;p7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84" name="Google Shape;5284;p79"/>
              <p:cNvGrpSpPr/>
              <p:nvPr/>
            </p:nvGrpSpPr>
            <p:grpSpPr>
              <a:xfrm>
                <a:off x="6738300" y="1684725"/>
                <a:ext cx="230066" cy="215971"/>
                <a:chOff x="6738300" y="1684725"/>
                <a:chExt cx="230066" cy="215971"/>
              </a:xfrm>
            </p:grpSpPr>
            <p:sp>
              <p:nvSpPr>
                <p:cNvPr id="5285" name="Google Shape;5285;p7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90" name="Shape 5290"/>
        <p:cNvGrpSpPr/>
        <p:nvPr/>
      </p:nvGrpSpPr>
      <p:grpSpPr>
        <a:xfrm>
          <a:off x="0" y="0"/>
          <a:ext cx="0" cy="0"/>
          <a:chOff x="0" y="0"/>
          <a:chExt cx="0" cy="0"/>
        </a:xfrm>
      </p:grpSpPr>
      <p:grpSp>
        <p:nvGrpSpPr>
          <p:cNvPr id="5291" name="Google Shape;5291;p80"/>
          <p:cNvGrpSpPr/>
          <p:nvPr/>
        </p:nvGrpSpPr>
        <p:grpSpPr>
          <a:xfrm>
            <a:off x="829359" y="2307635"/>
            <a:ext cx="339235" cy="298186"/>
            <a:chOff x="898875" y="244725"/>
            <a:chExt cx="481800" cy="423500"/>
          </a:xfrm>
        </p:grpSpPr>
        <p:sp>
          <p:nvSpPr>
            <p:cNvPr id="5292" name="Google Shape;5292;p8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8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8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8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8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8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8" name="Google Shape;5298;p80"/>
          <p:cNvGrpSpPr/>
          <p:nvPr/>
        </p:nvGrpSpPr>
        <p:grpSpPr>
          <a:xfrm>
            <a:off x="1267741" y="2287103"/>
            <a:ext cx="298169" cy="339253"/>
            <a:chOff x="1529350" y="258825"/>
            <a:chExt cx="423475" cy="481825"/>
          </a:xfrm>
        </p:grpSpPr>
        <p:sp>
          <p:nvSpPr>
            <p:cNvPr id="5299" name="Google Shape;5299;p8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8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1" name="Google Shape;5301;p80"/>
          <p:cNvGrpSpPr/>
          <p:nvPr/>
        </p:nvGrpSpPr>
        <p:grpSpPr>
          <a:xfrm>
            <a:off x="1660716" y="2367273"/>
            <a:ext cx="340890" cy="178912"/>
            <a:chOff x="2084325" y="363300"/>
            <a:chExt cx="484150" cy="254100"/>
          </a:xfrm>
        </p:grpSpPr>
        <p:sp>
          <p:nvSpPr>
            <p:cNvPr id="5302" name="Google Shape;5302;p8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8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4" name="Google Shape;5304;p80"/>
          <p:cNvGrpSpPr/>
          <p:nvPr/>
        </p:nvGrpSpPr>
        <p:grpSpPr>
          <a:xfrm>
            <a:off x="2110011" y="2287102"/>
            <a:ext cx="298169" cy="339253"/>
            <a:chOff x="2707500" y="249400"/>
            <a:chExt cx="423475" cy="481825"/>
          </a:xfrm>
        </p:grpSpPr>
        <p:sp>
          <p:nvSpPr>
            <p:cNvPr id="5305" name="Google Shape;5305;p8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8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80"/>
          <p:cNvGrpSpPr/>
          <p:nvPr/>
        </p:nvGrpSpPr>
        <p:grpSpPr>
          <a:xfrm>
            <a:off x="2523626" y="2287428"/>
            <a:ext cx="305386" cy="338602"/>
            <a:chOff x="3300325" y="249875"/>
            <a:chExt cx="433725" cy="480900"/>
          </a:xfrm>
        </p:grpSpPr>
        <p:sp>
          <p:nvSpPr>
            <p:cNvPr id="5308" name="Google Shape;5308;p8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8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8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8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8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8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4" name="Google Shape;5314;p80"/>
          <p:cNvGrpSpPr/>
          <p:nvPr/>
        </p:nvGrpSpPr>
        <p:grpSpPr>
          <a:xfrm>
            <a:off x="2912712" y="2287349"/>
            <a:ext cx="352349" cy="338760"/>
            <a:chOff x="3854700" y="249750"/>
            <a:chExt cx="500425" cy="481125"/>
          </a:xfrm>
        </p:grpSpPr>
        <p:sp>
          <p:nvSpPr>
            <p:cNvPr id="5315" name="Google Shape;5315;p8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8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8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8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8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8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8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8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3" name="Google Shape;5323;p80"/>
          <p:cNvGrpSpPr/>
          <p:nvPr/>
        </p:nvGrpSpPr>
        <p:grpSpPr>
          <a:xfrm>
            <a:off x="3330701" y="2287349"/>
            <a:ext cx="352349" cy="338760"/>
            <a:chOff x="4447550" y="249750"/>
            <a:chExt cx="500425" cy="481125"/>
          </a:xfrm>
        </p:grpSpPr>
        <p:sp>
          <p:nvSpPr>
            <p:cNvPr id="5324" name="Google Shape;5324;p8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8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6" name="Google Shape;5326;p80"/>
          <p:cNvGrpSpPr/>
          <p:nvPr/>
        </p:nvGrpSpPr>
        <p:grpSpPr>
          <a:xfrm>
            <a:off x="3759902" y="2287102"/>
            <a:ext cx="339253" cy="339253"/>
            <a:chOff x="5049725" y="249400"/>
            <a:chExt cx="481825" cy="481825"/>
          </a:xfrm>
        </p:grpSpPr>
        <p:sp>
          <p:nvSpPr>
            <p:cNvPr id="5327" name="Google Shape;5327;p8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8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9" name="Google Shape;5329;p80"/>
          <p:cNvGrpSpPr/>
          <p:nvPr/>
        </p:nvGrpSpPr>
        <p:grpSpPr>
          <a:xfrm>
            <a:off x="4173843" y="2287102"/>
            <a:ext cx="339253" cy="339253"/>
            <a:chOff x="5660400" y="238125"/>
            <a:chExt cx="481825" cy="481825"/>
          </a:xfrm>
        </p:grpSpPr>
        <p:sp>
          <p:nvSpPr>
            <p:cNvPr id="5330" name="Google Shape;5330;p8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1" name="Google Shape;5331;p8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2" name="Google Shape;5332;p80"/>
          <p:cNvGrpSpPr/>
          <p:nvPr/>
        </p:nvGrpSpPr>
        <p:grpSpPr>
          <a:xfrm>
            <a:off x="4590529" y="2287102"/>
            <a:ext cx="339253" cy="339253"/>
            <a:chOff x="6235400" y="249400"/>
            <a:chExt cx="481825" cy="481825"/>
          </a:xfrm>
        </p:grpSpPr>
        <p:sp>
          <p:nvSpPr>
            <p:cNvPr id="5333" name="Google Shape;5333;p8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8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5" name="Google Shape;5335;p8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8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8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8" name="Google Shape;5338;p80"/>
          <p:cNvGrpSpPr/>
          <p:nvPr/>
        </p:nvGrpSpPr>
        <p:grpSpPr>
          <a:xfrm>
            <a:off x="828875" y="2731810"/>
            <a:ext cx="340204" cy="298116"/>
            <a:chOff x="899850" y="871450"/>
            <a:chExt cx="483175" cy="423400"/>
          </a:xfrm>
        </p:grpSpPr>
        <p:sp>
          <p:nvSpPr>
            <p:cNvPr id="5339" name="Google Shape;5339;p8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8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1" name="Google Shape;5341;p8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8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3" name="Google Shape;5343;p8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4" name="Google Shape;5344;p80"/>
          <p:cNvGrpSpPr/>
          <p:nvPr/>
        </p:nvGrpSpPr>
        <p:grpSpPr>
          <a:xfrm>
            <a:off x="1660875" y="2711232"/>
            <a:ext cx="340573" cy="339271"/>
            <a:chOff x="2085450" y="842250"/>
            <a:chExt cx="483700" cy="481850"/>
          </a:xfrm>
        </p:grpSpPr>
        <p:sp>
          <p:nvSpPr>
            <p:cNvPr id="5345" name="Google Shape;5345;p8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8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8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8" name="Google Shape;5348;p80"/>
          <p:cNvGrpSpPr/>
          <p:nvPr/>
        </p:nvGrpSpPr>
        <p:grpSpPr>
          <a:xfrm>
            <a:off x="2089443" y="2711241"/>
            <a:ext cx="339306" cy="339253"/>
            <a:chOff x="2685825" y="840375"/>
            <a:chExt cx="481900" cy="481825"/>
          </a:xfrm>
        </p:grpSpPr>
        <p:sp>
          <p:nvSpPr>
            <p:cNvPr id="5349" name="Google Shape;5349;p8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8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1" name="Google Shape;5351;p80"/>
          <p:cNvGrpSpPr/>
          <p:nvPr/>
        </p:nvGrpSpPr>
        <p:grpSpPr>
          <a:xfrm>
            <a:off x="2501104" y="2710924"/>
            <a:ext cx="350431" cy="339887"/>
            <a:chOff x="3270675" y="841800"/>
            <a:chExt cx="497700" cy="482725"/>
          </a:xfrm>
        </p:grpSpPr>
        <p:sp>
          <p:nvSpPr>
            <p:cNvPr id="5352" name="Google Shape;5352;p8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8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8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55" name="Google Shape;5355;p8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56" name="Google Shape;5356;p80"/>
          <p:cNvGrpSpPr/>
          <p:nvPr/>
        </p:nvGrpSpPr>
        <p:grpSpPr>
          <a:xfrm>
            <a:off x="3337249" y="2731783"/>
            <a:ext cx="339253" cy="298169"/>
            <a:chOff x="4467200" y="877100"/>
            <a:chExt cx="481825" cy="423475"/>
          </a:xfrm>
        </p:grpSpPr>
        <p:sp>
          <p:nvSpPr>
            <p:cNvPr id="5357" name="Google Shape;5357;p8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8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8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8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1" name="Google Shape;5361;p80"/>
          <p:cNvGrpSpPr/>
          <p:nvPr/>
        </p:nvGrpSpPr>
        <p:grpSpPr>
          <a:xfrm>
            <a:off x="3752140" y="2711232"/>
            <a:ext cx="354778" cy="339271"/>
            <a:chOff x="5045500" y="842250"/>
            <a:chExt cx="503875" cy="481850"/>
          </a:xfrm>
        </p:grpSpPr>
        <p:sp>
          <p:nvSpPr>
            <p:cNvPr id="5362" name="Google Shape;5362;p8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8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4" name="Google Shape;5364;p80"/>
          <p:cNvGrpSpPr/>
          <p:nvPr/>
        </p:nvGrpSpPr>
        <p:grpSpPr>
          <a:xfrm>
            <a:off x="4174987" y="2737451"/>
            <a:ext cx="336965" cy="286833"/>
            <a:chOff x="5645200" y="879425"/>
            <a:chExt cx="478575" cy="407375"/>
          </a:xfrm>
        </p:grpSpPr>
        <p:sp>
          <p:nvSpPr>
            <p:cNvPr id="5365" name="Google Shape;5365;p8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8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8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8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8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8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80"/>
          <p:cNvGrpSpPr/>
          <p:nvPr/>
        </p:nvGrpSpPr>
        <p:grpSpPr>
          <a:xfrm>
            <a:off x="4611062" y="2711241"/>
            <a:ext cx="298186" cy="339253"/>
            <a:chOff x="6264525" y="842250"/>
            <a:chExt cx="423500" cy="481825"/>
          </a:xfrm>
        </p:grpSpPr>
        <p:sp>
          <p:nvSpPr>
            <p:cNvPr id="5372" name="Google Shape;5372;p8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8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8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8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8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8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8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9" name="Google Shape;5379;p80"/>
          <p:cNvGrpSpPr/>
          <p:nvPr/>
        </p:nvGrpSpPr>
        <p:grpSpPr>
          <a:xfrm>
            <a:off x="829350" y="3125895"/>
            <a:ext cx="339253" cy="339253"/>
            <a:chOff x="900750" y="1436075"/>
            <a:chExt cx="481825" cy="481825"/>
          </a:xfrm>
        </p:grpSpPr>
        <p:sp>
          <p:nvSpPr>
            <p:cNvPr id="5380" name="Google Shape;5380;p8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8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8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8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4" name="Google Shape;5384;p80"/>
          <p:cNvGrpSpPr/>
          <p:nvPr/>
        </p:nvGrpSpPr>
        <p:grpSpPr>
          <a:xfrm>
            <a:off x="1247198" y="3186183"/>
            <a:ext cx="339253" cy="218676"/>
            <a:chOff x="1492675" y="1520750"/>
            <a:chExt cx="481825" cy="310575"/>
          </a:xfrm>
        </p:grpSpPr>
        <p:sp>
          <p:nvSpPr>
            <p:cNvPr id="5385" name="Google Shape;5385;p8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8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7" name="Google Shape;5387;p80"/>
          <p:cNvGrpSpPr/>
          <p:nvPr/>
        </p:nvGrpSpPr>
        <p:grpSpPr>
          <a:xfrm>
            <a:off x="1654995" y="3125877"/>
            <a:ext cx="352332" cy="339288"/>
            <a:chOff x="2071000" y="1435025"/>
            <a:chExt cx="500400" cy="481875"/>
          </a:xfrm>
        </p:grpSpPr>
        <p:sp>
          <p:nvSpPr>
            <p:cNvPr id="5388" name="Google Shape;5388;p8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8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8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80"/>
          <p:cNvGrpSpPr/>
          <p:nvPr/>
        </p:nvGrpSpPr>
        <p:grpSpPr>
          <a:xfrm>
            <a:off x="2083159" y="3146709"/>
            <a:ext cx="351874" cy="297623"/>
            <a:chOff x="2678350" y="1464650"/>
            <a:chExt cx="499750" cy="422700"/>
          </a:xfrm>
        </p:grpSpPr>
        <p:sp>
          <p:nvSpPr>
            <p:cNvPr id="5392" name="Google Shape;5392;p8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8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8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5" name="Google Shape;5395;p80"/>
          <p:cNvGrpSpPr/>
          <p:nvPr/>
        </p:nvGrpSpPr>
        <p:grpSpPr>
          <a:xfrm>
            <a:off x="2506692" y="3125895"/>
            <a:ext cx="339253" cy="339253"/>
            <a:chOff x="3271200" y="1435075"/>
            <a:chExt cx="481825" cy="481825"/>
          </a:xfrm>
        </p:grpSpPr>
        <p:sp>
          <p:nvSpPr>
            <p:cNvPr id="5396" name="Google Shape;5396;p8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8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8" name="Google Shape;5398;p80"/>
          <p:cNvGrpSpPr/>
          <p:nvPr/>
        </p:nvGrpSpPr>
        <p:grpSpPr>
          <a:xfrm>
            <a:off x="2917165" y="3125877"/>
            <a:ext cx="343442" cy="339288"/>
            <a:chOff x="3858100" y="1435075"/>
            <a:chExt cx="487775" cy="481875"/>
          </a:xfrm>
        </p:grpSpPr>
        <p:sp>
          <p:nvSpPr>
            <p:cNvPr id="5399" name="Google Shape;5399;p8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8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8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8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8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4" name="Google Shape;5404;p80"/>
          <p:cNvGrpSpPr/>
          <p:nvPr/>
        </p:nvGrpSpPr>
        <p:grpSpPr>
          <a:xfrm>
            <a:off x="3337249" y="3125895"/>
            <a:ext cx="339253" cy="339253"/>
            <a:chOff x="4456875" y="1435075"/>
            <a:chExt cx="481825" cy="481825"/>
          </a:xfrm>
        </p:grpSpPr>
        <p:sp>
          <p:nvSpPr>
            <p:cNvPr id="5405" name="Google Shape;5405;p8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8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8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8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8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8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8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8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8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8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8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8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8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8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8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8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8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8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8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4" name="Google Shape;5424;p80"/>
          <p:cNvGrpSpPr/>
          <p:nvPr/>
        </p:nvGrpSpPr>
        <p:grpSpPr>
          <a:xfrm>
            <a:off x="3758239" y="3125886"/>
            <a:ext cx="342580" cy="339271"/>
            <a:chOff x="5049725" y="1435050"/>
            <a:chExt cx="486550" cy="481850"/>
          </a:xfrm>
        </p:grpSpPr>
        <p:sp>
          <p:nvSpPr>
            <p:cNvPr id="5425" name="Google Shape;5425;p8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8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8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9" name="Google Shape;5429;p80"/>
          <p:cNvGrpSpPr/>
          <p:nvPr/>
        </p:nvGrpSpPr>
        <p:grpSpPr>
          <a:xfrm>
            <a:off x="4173790" y="3125895"/>
            <a:ext cx="339359" cy="339253"/>
            <a:chOff x="5642475" y="1435075"/>
            <a:chExt cx="481975" cy="481825"/>
          </a:xfrm>
        </p:grpSpPr>
        <p:sp>
          <p:nvSpPr>
            <p:cNvPr id="5430" name="Google Shape;5430;p8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8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8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80"/>
          <p:cNvGrpSpPr/>
          <p:nvPr/>
        </p:nvGrpSpPr>
        <p:grpSpPr>
          <a:xfrm>
            <a:off x="4588276" y="3125886"/>
            <a:ext cx="343759" cy="339271"/>
            <a:chOff x="6232000" y="1435050"/>
            <a:chExt cx="488225" cy="481850"/>
          </a:xfrm>
        </p:grpSpPr>
        <p:sp>
          <p:nvSpPr>
            <p:cNvPr id="5434" name="Google Shape;5434;p8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8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8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8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8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9" name="Google Shape;5439;p80"/>
          <p:cNvGrpSpPr/>
          <p:nvPr/>
        </p:nvGrpSpPr>
        <p:grpSpPr>
          <a:xfrm>
            <a:off x="849012" y="3539545"/>
            <a:ext cx="299929" cy="337792"/>
            <a:chOff x="924450" y="2028975"/>
            <a:chExt cx="425975" cy="479750"/>
          </a:xfrm>
        </p:grpSpPr>
        <p:sp>
          <p:nvSpPr>
            <p:cNvPr id="5440" name="Google Shape;5440;p8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8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8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3" name="Google Shape;5443;p80"/>
          <p:cNvGrpSpPr/>
          <p:nvPr/>
        </p:nvGrpSpPr>
        <p:grpSpPr>
          <a:xfrm>
            <a:off x="1661509" y="3559347"/>
            <a:ext cx="339306" cy="298186"/>
            <a:chOff x="2085450" y="2057100"/>
            <a:chExt cx="481900" cy="423500"/>
          </a:xfrm>
        </p:grpSpPr>
        <p:sp>
          <p:nvSpPr>
            <p:cNvPr id="5444" name="Google Shape;5444;p8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8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8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7" name="Google Shape;5447;p80"/>
          <p:cNvGrpSpPr/>
          <p:nvPr/>
        </p:nvGrpSpPr>
        <p:grpSpPr>
          <a:xfrm>
            <a:off x="2089442" y="3582592"/>
            <a:ext cx="339306" cy="251698"/>
            <a:chOff x="2678275" y="2090100"/>
            <a:chExt cx="481900" cy="357475"/>
          </a:xfrm>
        </p:grpSpPr>
        <p:sp>
          <p:nvSpPr>
            <p:cNvPr id="5448" name="Google Shape;5448;p8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8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8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8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8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3" name="Google Shape;5453;p80"/>
          <p:cNvGrpSpPr/>
          <p:nvPr/>
        </p:nvGrpSpPr>
        <p:grpSpPr>
          <a:xfrm>
            <a:off x="2566646" y="3594790"/>
            <a:ext cx="219345" cy="227301"/>
            <a:chOff x="3357325" y="2093500"/>
            <a:chExt cx="311525" cy="322825"/>
          </a:xfrm>
        </p:grpSpPr>
        <p:sp>
          <p:nvSpPr>
            <p:cNvPr id="5454" name="Google Shape;5454;p8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8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8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57" name="Google Shape;5457;p8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58" name="Google Shape;5458;p80"/>
          <p:cNvGrpSpPr/>
          <p:nvPr/>
        </p:nvGrpSpPr>
        <p:grpSpPr>
          <a:xfrm>
            <a:off x="3360836" y="3538814"/>
            <a:ext cx="292078" cy="339253"/>
            <a:chOff x="4492800" y="2027925"/>
            <a:chExt cx="414825" cy="481825"/>
          </a:xfrm>
        </p:grpSpPr>
        <p:sp>
          <p:nvSpPr>
            <p:cNvPr id="5459" name="Google Shape;5459;p8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1" name="Google Shape;5461;p80"/>
          <p:cNvGrpSpPr/>
          <p:nvPr/>
        </p:nvGrpSpPr>
        <p:grpSpPr>
          <a:xfrm>
            <a:off x="3759928" y="3538805"/>
            <a:ext cx="339200" cy="339271"/>
            <a:chOff x="5049725" y="2027900"/>
            <a:chExt cx="481750" cy="481850"/>
          </a:xfrm>
        </p:grpSpPr>
        <p:sp>
          <p:nvSpPr>
            <p:cNvPr id="5462" name="Google Shape;5462;p8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8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8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8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8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8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8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0" name="Google Shape;5470;p80"/>
          <p:cNvGrpSpPr/>
          <p:nvPr/>
        </p:nvGrpSpPr>
        <p:grpSpPr>
          <a:xfrm>
            <a:off x="4233524" y="3538893"/>
            <a:ext cx="219890" cy="339095"/>
            <a:chOff x="5726350" y="2028150"/>
            <a:chExt cx="312300" cy="481600"/>
          </a:xfrm>
        </p:grpSpPr>
        <p:sp>
          <p:nvSpPr>
            <p:cNvPr id="5471" name="Google Shape;5471;p8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8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8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4" name="Google Shape;5474;p80"/>
          <p:cNvGrpSpPr/>
          <p:nvPr/>
        </p:nvGrpSpPr>
        <p:grpSpPr>
          <a:xfrm>
            <a:off x="4593715" y="3542000"/>
            <a:ext cx="332881" cy="332881"/>
            <a:chOff x="6239925" y="2032450"/>
            <a:chExt cx="472775" cy="472775"/>
          </a:xfrm>
        </p:grpSpPr>
        <p:sp>
          <p:nvSpPr>
            <p:cNvPr id="5475" name="Google Shape;5475;p8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8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7" name="Google Shape;5477;p80"/>
          <p:cNvGrpSpPr/>
          <p:nvPr/>
        </p:nvGrpSpPr>
        <p:grpSpPr>
          <a:xfrm>
            <a:off x="5042807" y="2364092"/>
            <a:ext cx="334641" cy="185425"/>
            <a:chOff x="903075" y="2730000"/>
            <a:chExt cx="475275" cy="263350"/>
          </a:xfrm>
        </p:grpSpPr>
        <p:sp>
          <p:nvSpPr>
            <p:cNvPr id="5478" name="Google Shape;5478;p8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8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8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80"/>
          <p:cNvGrpSpPr/>
          <p:nvPr/>
        </p:nvGrpSpPr>
        <p:grpSpPr>
          <a:xfrm>
            <a:off x="1247198" y="3538814"/>
            <a:ext cx="339253" cy="339253"/>
            <a:chOff x="1492675" y="2027925"/>
            <a:chExt cx="481825" cy="481825"/>
          </a:xfrm>
        </p:grpSpPr>
        <p:sp>
          <p:nvSpPr>
            <p:cNvPr id="5482" name="Google Shape;5482;p8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8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8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8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7" name="Google Shape;5487;p80"/>
          <p:cNvGrpSpPr/>
          <p:nvPr/>
        </p:nvGrpSpPr>
        <p:grpSpPr>
          <a:xfrm>
            <a:off x="5473575" y="2287178"/>
            <a:ext cx="339253" cy="339253"/>
            <a:chOff x="1492675" y="2620775"/>
            <a:chExt cx="481825" cy="481825"/>
          </a:xfrm>
        </p:grpSpPr>
        <p:sp>
          <p:nvSpPr>
            <p:cNvPr id="5488" name="Google Shape;5488;p8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8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0" name="Google Shape;5490;p8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1" name="Google Shape;5491;p80"/>
          <p:cNvGrpSpPr/>
          <p:nvPr/>
        </p:nvGrpSpPr>
        <p:grpSpPr>
          <a:xfrm>
            <a:off x="6297328" y="2303161"/>
            <a:ext cx="333585" cy="307287"/>
            <a:chOff x="2682350" y="2643425"/>
            <a:chExt cx="473775" cy="436425"/>
          </a:xfrm>
        </p:grpSpPr>
        <p:sp>
          <p:nvSpPr>
            <p:cNvPr id="5492" name="Google Shape;5492;p8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8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8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8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8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8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80"/>
          <p:cNvGrpSpPr/>
          <p:nvPr/>
        </p:nvGrpSpPr>
        <p:grpSpPr>
          <a:xfrm>
            <a:off x="6762818" y="2287178"/>
            <a:ext cx="238531" cy="339253"/>
            <a:chOff x="3342725" y="2620775"/>
            <a:chExt cx="338775" cy="481825"/>
          </a:xfrm>
        </p:grpSpPr>
        <p:sp>
          <p:nvSpPr>
            <p:cNvPr id="5500" name="Google Shape;5500;p8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8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8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3" name="Google Shape;5503;p80"/>
          <p:cNvGrpSpPr/>
          <p:nvPr/>
        </p:nvGrpSpPr>
        <p:grpSpPr>
          <a:xfrm>
            <a:off x="7156568" y="2287178"/>
            <a:ext cx="278296" cy="339253"/>
            <a:chOff x="3907325" y="2620775"/>
            <a:chExt cx="395250" cy="481825"/>
          </a:xfrm>
        </p:grpSpPr>
        <p:sp>
          <p:nvSpPr>
            <p:cNvPr id="5504" name="Google Shape;5504;p8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8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8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8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80"/>
          <p:cNvGrpSpPr/>
          <p:nvPr/>
        </p:nvGrpSpPr>
        <p:grpSpPr>
          <a:xfrm>
            <a:off x="7549755" y="2297783"/>
            <a:ext cx="339253" cy="318042"/>
            <a:chOff x="4456875" y="2635825"/>
            <a:chExt cx="481825" cy="451700"/>
          </a:xfrm>
        </p:grpSpPr>
        <p:sp>
          <p:nvSpPr>
            <p:cNvPr id="5509" name="Google Shape;5509;p8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8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8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8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5" name="Google Shape;5515;p80"/>
          <p:cNvGrpSpPr/>
          <p:nvPr/>
        </p:nvGrpSpPr>
        <p:grpSpPr>
          <a:xfrm>
            <a:off x="7974679" y="2297783"/>
            <a:ext cx="339253" cy="318042"/>
            <a:chOff x="5049725" y="2635825"/>
            <a:chExt cx="481825" cy="451700"/>
          </a:xfrm>
        </p:grpSpPr>
        <p:sp>
          <p:nvSpPr>
            <p:cNvPr id="5516" name="Google Shape;5516;p8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8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80"/>
          <p:cNvGrpSpPr/>
          <p:nvPr/>
        </p:nvGrpSpPr>
        <p:grpSpPr>
          <a:xfrm>
            <a:off x="2375386" y="3952243"/>
            <a:ext cx="338566" cy="338373"/>
            <a:chOff x="5643000" y="2621375"/>
            <a:chExt cx="480850" cy="480575"/>
          </a:xfrm>
        </p:grpSpPr>
        <p:sp>
          <p:nvSpPr>
            <p:cNvPr id="5520" name="Google Shape;5520;p8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8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8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8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8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7" name="Google Shape;5527;p80"/>
          <p:cNvGrpSpPr/>
          <p:nvPr/>
        </p:nvGrpSpPr>
        <p:grpSpPr>
          <a:xfrm>
            <a:off x="4192782" y="3951803"/>
            <a:ext cx="339359" cy="339253"/>
            <a:chOff x="6235250" y="2620775"/>
            <a:chExt cx="481975" cy="481825"/>
          </a:xfrm>
        </p:grpSpPr>
        <p:sp>
          <p:nvSpPr>
            <p:cNvPr id="5528" name="Google Shape;5528;p8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8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8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8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8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33" name="Google Shape;5533;p8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34" name="Google Shape;5534;p80"/>
          <p:cNvGrpSpPr/>
          <p:nvPr/>
        </p:nvGrpSpPr>
        <p:grpSpPr>
          <a:xfrm>
            <a:off x="5472652" y="2711317"/>
            <a:ext cx="341101" cy="339253"/>
            <a:chOff x="1535000" y="3223325"/>
            <a:chExt cx="484450" cy="481825"/>
          </a:xfrm>
        </p:grpSpPr>
        <p:sp>
          <p:nvSpPr>
            <p:cNvPr id="5535" name="Google Shape;5535;p8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8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80"/>
          <p:cNvGrpSpPr/>
          <p:nvPr/>
        </p:nvGrpSpPr>
        <p:grpSpPr>
          <a:xfrm>
            <a:off x="5880219" y="2746618"/>
            <a:ext cx="339253" cy="268649"/>
            <a:chOff x="2085525" y="3263750"/>
            <a:chExt cx="481825" cy="381550"/>
          </a:xfrm>
        </p:grpSpPr>
        <p:sp>
          <p:nvSpPr>
            <p:cNvPr id="5539" name="Google Shape;5539;p8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8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1" name="Google Shape;5541;p8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42" name="Google Shape;5542;p80"/>
          <p:cNvGrpSpPr/>
          <p:nvPr/>
        </p:nvGrpSpPr>
        <p:grpSpPr>
          <a:xfrm>
            <a:off x="6711982" y="2711308"/>
            <a:ext cx="340204" cy="339271"/>
            <a:chOff x="3270450" y="3213625"/>
            <a:chExt cx="483175" cy="481850"/>
          </a:xfrm>
        </p:grpSpPr>
        <p:sp>
          <p:nvSpPr>
            <p:cNvPr id="5543" name="Google Shape;5543;p8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8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5" name="Google Shape;5545;p80"/>
          <p:cNvGrpSpPr/>
          <p:nvPr/>
        </p:nvGrpSpPr>
        <p:grpSpPr>
          <a:xfrm>
            <a:off x="7211250" y="2711317"/>
            <a:ext cx="168931" cy="339253"/>
            <a:chOff x="3984950" y="3213600"/>
            <a:chExt cx="239925" cy="481825"/>
          </a:xfrm>
        </p:grpSpPr>
        <p:sp>
          <p:nvSpPr>
            <p:cNvPr id="5546" name="Google Shape;5546;p8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8" name="Google Shape;5548;p8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8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0" name="Google Shape;5550;p80"/>
          <p:cNvGrpSpPr/>
          <p:nvPr/>
        </p:nvGrpSpPr>
        <p:grpSpPr>
          <a:xfrm>
            <a:off x="1874281" y="3981487"/>
            <a:ext cx="355218" cy="279880"/>
            <a:chOff x="5629975" y="3255775"/>
            <a:chExt cx="504500" cy="397500"/>
          </a:xfrm>
        </p:grpSpPr>
        <p:sp>
          <p:nvSpPr>
            <p:cNvPr id="5551" name="Google Shape;5551;p8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8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8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6" name="Google Shape;5556;p80"/>
          <p:cNvGrpSpPr/>
          <p:nvPr/>
        </p:nvGrpSpPr>
        <p:grpSpPr>
          <a:xfrm>
            <a:off x="3755839" y="3981593"/>
            <a:ext cx="340256" cy="279669"/>
            <a:chOff x="6234950" y="3255925"/>
            <a:chExt cx="483250" cy="397200"/>
          </a:xfrm>
        </p:grpSpPr>
        <p:sp>
          <p:nvSpPr>
            <p:cNvPr id="5557" name="Google Shape;5557;p8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8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8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8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80"/>
          <p:cNvGrpSpPr/>
          <p:nvPr/>
        </p:nvGrpSpPr>
        <p:grpSpPr>
          <a:xfrm>
            <a:off x="5051107" y="3125970"/>
            <a:ext cx="318042" cy="339253"/>
            <a:chOff x="914900" y="3806450"/>
            <a:chExt cx="451700" cy="481825"/>
          </a:xfrm>
        </p:grpSpPr>
        <p:sp>
          <p:nvSpPr>
            <p:cNvPr id="5564" name="Google Shape;5564;p8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8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8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80"/>
          <p:cNvGrpSpPr/>
          <p:nvPr/>
        </p:nvGrpSpPr>
        <p:grpSpPr>
          <a:xfrm>
            <a:off x="5470028" y="3125785"/>
            <a:ext cx="346347" cy="339623"/>
            <a:chOff x="1490050" y="3805975"/>
            <a:chExt cx="491900" cy="482350"/>
          </a:xfrm>
        </p:grpSpPr>
        <p:sp>
          <p:nvSpPr>
            <p:cNvPr id="5570" name="Google Shape;5570;p8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8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8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4" name="Google Shape;5574;p80"/>
          <p:cNvGrpSpPr/>
          <p:nvPr/>
        </p:nvGrpSpPr>
        <p:grpSpPr>
          <a:xfrm>
            <a:off x="5893896" y="3125970"/>
            <a:ext cx="311899" cy="339253"/>
            <a:chOff x="2104275" y="3806450"/>
            <a:chExt cx="442975" cy="481825"/>
          </a:xfrm>
        </p:grpSpPr>
        <p:sp>
          <p:nvSpPr>
            <p:cNvPr id="5575" name="Google Shape;5575;p8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8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80"/>
          <p:cNvGrpSpPr/>
          <p:nvPr/>
        </p:nvGrpSpPr>
        <p:grpSpPr>
          <a:xfrm>
            <a:off x="6317413" y="3125970"/>
            <a:ext cx="293416" cy="339253"/>
            <a:chOff x="2710875" y="3806450"/>
            <a:chExt cx="416725" cy="481825"/>
          </a:xfrm>
        </p:grpSpPr>
        <p:sp>
          <p:nvSpPr>
            <p:cNvPr id="5578" name="Google Shape;5578;p8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80"/>
          <p:cNvGrpSpPr/>
          <p:nvPr/>
        </p:nvGrpSpPr>
        <p:grpSpPr>
          <a:xfrm>
            <a:off x="6712457" y="3166412"/>
            <a:ext cx="339253" cy="258369"/>
            <a:chOff x="3271200" y="3863875"/>
            <a:chExt cx="481825" cy="366950"/>
          </a:xfrm>
        </p:grpSpPr>
        <p:sp>
          <p:nvSpPr>
            <p:cNvPr id="5581" name="Google Shape;5581;p8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3" name="Google Shape;5583;p80"/>
          <p:cNvGrpSpPr/>
          <p:nvPr/>
        </p:nvGrpSpPr>
        <p:grpSpPr>
          <a:xfrm>
            <a:off x="7147952" y="3126199"/>
            <a:ext cx="295528" cy="338795"/>
            <a:chOff x="3895050" y="3806775"/>
            <a:chExt cx="419725" cy="481175"/>
          </a:xfrm>
        </p:grpSpPr>
        <p:sp>
          <p:nvSpPr>
            <p:cNvPr id="5584" name="Google Shape;5584;p8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80"/>
          <p:cNvGrpSpPr/>
          <p:nvPr/>
        </p:nvGrpSpPr>
        <p:grpSpPr>
          <a:xfrm>
            <a:off x="7551234" y="3125979"/>
            <a:ext cx="336296" cy="339235"/>
            <a:chOff x="4464775" y="3806475"/>
            <a:chExt cx="477625" cy="481800"/>
          </a:xfrm>
        </p:grpSpPr>
        <p:sp>
          <p:nvSpPr>
            <p:cNvPr id="5587" name="Google Shape;5587;p8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8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8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3" name="Google Shape;5593;p80"/>
          <p:cNvGrpSpPr/>
          <p:nvPr/>
        </p:nvGrpSpPr>
        <p:grpSpPr>
          <a:xfrm>
            <a:off x="7974679" y="3125970"/>
            <a:ext cx="339253" cy="339253"/>
            <a:chOff x="5049725" y="3806450"/>
            <a:chExt cx="481825" cy="481825"/>
          </a:xfrm>
        </p:grpSpPr>
        <p:sp>
          <p:nvSpPr>
            <p:cNvPr id="5594" name="Google Shape;5594;p8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8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7" name="Google Shape;5597;p80"/>
          <p:cNvGrpSpPr/>
          <p:nvPr/>
        </p:nvGrpSpPr>
        <p:grpSpPr>
          <a:xfrm>
            <a:off x="1461983" y="3951798"/>
            <a:ext cx="339253" cy="339253"/>
            <a:chOff x="5651375" y="3806450"/>
            <a:chExt cx="481825" cy="481825"/>
          </a:xfrm>
        </p:grpSpPr>
        <p:sp>
          <p:nvSpPr>
            <p:cNvPr id="5598" name="Google Shape;5598;p8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8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8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8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2" name="Google Shape;5602;p80"/>
          <p:cNvGrpSpPr/>
          <p:nvPr/>
        </p:nvGrpSpPr>
        <p:grpSpPr>
          <a:xfrm>
            <a:off x="3360663" y="3953787"/>
            <a:ext cx="298503" cy="335275"/>
            <a:chOff x="6264300" y="3809300"/>
            <a:chExt cx="423950" cy="476175"/>
          </a:xfrm>
        </p:grpSpPr>
        <p:sp>
          <p:nvSpPr>
            <p:cNvPr id="5603" name="Google Shape;5603;p8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8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80"/>
          <p:cNvGrpSpPr/>
          <p:nvPr/>
        </p:nvGrpSpPr>
        <p:grpSpPr>
          <a:xfrm>
            <a:off x="5039841" y="3538881"/>
            <a:ext cx="340573" cy="339271"/>
            <a:chOff x="898875" y="4399275"/>
            <a:chExt cx="483700" cy="481850"/>
          </a:xfrm>
        </p:grpSpPr>
        <p:sp>
          <p:nvSpPr>
            <p:cNvPr id="5607" name="Google Shape;5607;p8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8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8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8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8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8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8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8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5" name="Google Shape;5615;p80"/>
          <p:cNvGrpSpPr/>
          <p:nvPr/>
        </p:nvGrpSpPr>
        <p:grpSpPr>
          <a:xfrm>
            <a:off x="5473575" y="3554133"/>
            <a:ext cx="339253" cy="308765"/>
            <a:chOff x="1492675" y="4420975"/>
            <a:chExt cx="481825" cy="438525"/>
          </a:xfrm>
        </p:grpSpPr>
        <p:sp>
          <p:nvSpPr>
            <p:cNvPr id="5616" name="Google Shape;5616;p8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8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8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8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80"/>
          <p:cNvGrpSpPr/>
          <p:nvPr/>
        </p:nvGrpSpPr>
        <p:grpSpPr>
          <a:xfrm>
            <a:off x="5878556" y="3539558"/>
            <a:ext cx="342580" cy="337915"/>
            <a:chOff x="2084100" y="4400250"/>
            <a:chExt cx="486550" cy="479925"/>
          </a:xfrm>
        </p:grpSpPr>
        <p:sp>
          <p:nvSpPr>
            <p:cNvPr id="5622" name="Google Shape;5622;p8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8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8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8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80"/>
          <p:cNvGrpSpPr/>
          <p:nvPr/>
        </p:nvGrpSpPr>
        <p:grpSpPr>
          <a:xfrm>
            <a:off x="6315036" y="3538907"/>
            <a:ext cx="298169" cy="339218"/>
            <a:chOff x="2707950" y="4399325"/>
            <a:chExt cx="423475" cy="481775"/>
          </a:xfrm>
        </p:grpSpPr>
        <p:sp>
          <p:nvSpPr>
            <p:cNvPr id="5629" name="Google Shape;5629;p8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8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8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8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8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80"/>
          <p:cNvGrpSpPr/>
          <p:nvPr/>
        </p:nvGrpSpPr>
        <p:grpSpPr>
          <a:xfrm>
            <a:off x="6744555" y="3538881"/>
            <a:ext cx="275057" cy="339271"/>
            <a:chOff x="3330525" y="4399275"/>
            <a:chExt cx="390650" cy="481850"/>
          </a:xfrm>
        </p:grpSpPr>
        <p:sp>
          <p:nvSpPr>
            <p:cNvPr id="5642" name="Google Shape;5642;p8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8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8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8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9" name="Google Shape;5649;p80"/>
          <p:cNvGrpSpPr/>
          <p:nvPr/>
        </p:nvGrpSpPr>
        <p:grpSpPr>
          <a:xfrm>
            <a:off x="7169084" y="3538890"/>
            <a:ext cx="253265" cy="339253"/>
            <a:chOff x="3938800" y="4399275"/>
            <a:chExt cx="359700" cy="481825"/>
          </a:xfrm>
        </p:grpSpPr>
        <p:sp>
          <p:nvSpPr>
            <p:cNvPr id="5650" name="Google Shape;5650;p8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8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8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8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8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5" name="Google Shape;5655;p80"/>
          <p:cNvGrpSpPr/>
          <p:nvPr/>
        </p:nvGrpSpPr>
        <p:grpSpPr>
          <a:xfrm>
            <a:off x="7639862" y="3538890"/>
            <a:ext cx="159039" cy="339253"/>
            <a:chOff x="4584850" y="4399275"/>
            <a:chExt cx="225875" cy="481825"/>
          </a:xfrm>
        </p:grpSpPr>
        <p:sp>
          <p:nvSpPr>
            <p:cNvPr id="5656" name="Google Shape;5656;p8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8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58" name="Google Shape;5658;p8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59" name="Google Shape;5659;p80"/>
          <p:cNvGrpSpPr/>
          <p:nvPr/>
        </p:nvGrpSpPr>
        <p:grpSpPr>
          <a:xfrm>
            <a:off x="1049680" y="3951795"/>
            <a:ext cx="339253" cy="339253"/>
            <a:chOff x="5642550" y="4399275"/>
            <a:chExt cx="481825" cy="481825"/>
          </a:xfrm>
        </p:grpSpPr>
        <p:sp>
          <p:nvSpPr>
            <p:cNvPr id="5660" name="Google Shape;5660;p8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8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2" name="Google Shape;5662;p80"/>
          <p:cNvGrpSpPr/>
          <p:nvPr/>
        </p:nvGrpSpPr>
        <p:grpSpPr>
          <a:xfrm>
            <a:off x="2859815" y="3963703"/>
            <a:ext cx="363316" cy="315437"/>
            <a:chOff x="6218300" y="4416175"/>
            <a:chExt cx="516000" cy="448000"/>
          </a:xfrm>
        </p:grpSpPr>
        <p:sp>
          <p:nvSpPr>
            <p:cNvPr id="5663" name="Google Shape;5663;p8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8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8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80"/>
          <p:cNvGrpSpPr/>
          <p:nvPr/>
        </p:nvGrpSpPr>
        <p:grpSpPr>
          <a:xfrm>
            <a:off x="5918879" y="3951792"/>
            <a:ext cx="339253" cy="339253"/>
            <a:chOff x="899850" y="4992125"/>
            <a:chExt cx="481825" cy="481825"/>
          </a:xfrm>
        </p:grpSpPr>
        <p:sp>
          <p:nvSpPr>
            <p:cNvPr id="5667" name="Google Shape;5667;p8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8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0" name="Google Shape;5670;p80"/>
          <p:cNvGrpSpPr/>
          <p:nvPr/>
        </p:nvGrpSpPr>
        <p:grpSpPr>
          <a:xfrm>
            <a:off x="5461708" y="3951792"/>
            <a:ext cx="339253" cy="339253"/>
            <a:chOff x="1492675" y="4992125"/>
            <a:chExt cx="481825" cy="481825"/>
          </a:xfrm>
        </p:grpSpPr>
        <p:sp>
          <p:nvSpPr>
            <p:cNvPr id="5671" name="Google Shape;5671;p8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3" name="Google Shape;5673;p80"/>
          <p:cNvGrpSpPr/>
          <p:nvPr/>
        </p:nvGrpSpPr>
        <p:grpSpPr>
          <a:xfrm>
            <a:off x="5004462" y="3951792"/>
            <a:ext cx="339253" cy="339253"/>
            <a:chOff x="2085525" y="4992125"/>
            <a:chExt cx="481825" cy="481825"/>
          </a:xfrm>
        </p:grpSpPr>
        <p:sp>
          <p:nvSpPr>
            <p:cNvPr id="5674" name="Google Shape;5674;p8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8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6" name="Google Shape;5676;p80"/>
          <p:cNvGrpSpPr/>
          <p:nvPr/>
        </p:nvGrpSpPr>
        <p:grpSpPr>
          <a:xfrm>
            <a:off x="6833221" y="3951792"/>
            <a:ext cx="339253" cy="339253"/>
            <a:chOff x="2678350" y="4992125"/>
            <a:chExt cx="481825" cy="481825"/>
          </a:xfrm>
        </p:grpSpPr>
        <p:sp>
          <p:nvSpPr>
            <p:cNvPr id="5677" name="Google Shape;5677;p8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0" name="Google Shape;5680;p80"/>
          <p:cNvGrpSpPr/>
          <p:nvPr/>
        </p:nvGrpSpPr>
        <p:grpSpPr>
          <a:xfrm>
            <a:off x="4628816" y="3951792"/>
            <a:ext cx="339253" cy="339253"/>
            <a:chOff x="3271200" y="4992125"/>
            <a:chExt cx="481825" cy="481825"/>
          </a:xfrm>
        </p:grpSpPr>
        <p:sp>
          <p:nvSpPr>
            <p:cNvPr id="5681" name="Google Shape;5681;p8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8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8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4" name="Google Shape;5684;p80"/>
          <p:cNvGrpSpPr/>
          <p:nvPr/>
        </p:nvGrpSpPr>
        <p:grpSpPr>
          <a:xfrm>
            <a:off x="7290263" y="3952822"/>
            <a:ext cx="339411" cy="337193"/>
            <a:chOff x="3863900" y="4993625"/>
            <a:chExt cx="482050" cy="478900"/>
          </a:xfrm>
        </p:grpSpPr>
        <p:sp>
          <p:nvSpPr>
            <p:cNvPr id="5685" name="Google Shape;5685;p8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9" name="Google Shape;5689;p80"/>
          <p:cNvGrpSpPr/>
          <p:nvPr/>
        </p:nvGrpSpPr>
        <p:grpSpPr>
          <a:xfrm>
            <a:off x="7747437" y="3952822"/>
            <a:ext cx="339411" cy="337193"/>
            <a:chOff x="4456725" y="4993625"/>
            <a:chExt cx="482050" cy="478900"/>
          </a:xfrm>
        </p:grpSpPr>
        <p:sp>
          <p:nvSpPr>
            <p:cNvPr id="5690" name="Google Shape;5690;p8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8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4" name="Google Shape;5694;p80"/>
          <p:cNvGrpSpPr/>
          <p:nvPr/>
        </p:nvGrpSpPr>
        <p:grpSpPr>
          <a:xfrm>
            <a:off x="6376030" y="3952813"/>
            <a:ext cx="339411" cy="337211"/>
            <a:chOff x="5049575" y="4993600"/>
            <a:chExt cx="482050" cy="478925"/>
          </a:xfrm>
        </p:grpSpPr>
        <p:sp>
          <p:nvSpPr>
            <p:cNvPr id="5695" name="Google Shape;5695;p8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8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8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99" name="Google Shape;5699;p80"/>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00" name="Google Shape;5700;p8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04" name="Shape 5704"/>
        <p:cNvGrpSpPr/>
        <p:nvPr/>
      </p:nvGrpSpPr>
      <p:grpSpPr>
        <a:xfrm>
          <a:off x="0" y="0"/>
          <a:ext cx="0" cy="0"/>
          <a:chOff x="0" y="0"/>
          <a:chExt cx="0" cy="0"/>
        </a:xfrm>
      </p:grpSpPr>
      <p:grpSp>
        <p:nvGrpSpPr>
          <p:cNvPr id="5705" name="Google Shape;5705;p81"/>
          <p:cNvGrpSpPr/>
          <p:nvPr/>
        </p:nvGrpSpPr>
        <p:grpSpPr>
          <a:xfrm>
            <a:off x="876361" y="1308054"/>
            <a:ext cx="322099" cy="370529"/>
            <a:chOff x="-42971725" y="3217825"/>
            <a:chExt cx="275675" cy="317125"/>
          </a:xfrm>
        </p:grpSpPr>
        <p:sp>
          <p:nvSpPr>
            <p:cNvPr id="5706" name="Google Shape;5706;p8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81"/>
          <p:cNvGrpSpPr/>
          <p:nvPr/>
        </p:nvGrpSpPr>
        <p:grpSpPr>
          <a:xfrm>
            <a:off x="848276" y="1776710"/>
            <a:ext cx="378270" cy="337551"/>
            <a:chOff x="-42996150" y="3612600"/>
            <a:chExt cx="323750" cy="288900"/>
          </a:xfrm>
        </p:grpSpPr>
        <p:sp>
          <p:nvSpPr>
            <p:cNvPr id="5710" name="Google Shape;5710;p8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81"/>
          <p:cNvGrpSpPr/>
          <p:nvPr/>
        </p:nvGrpSpPr>
        <p:grpSpPr>
          <a:xfrm>
            <a:off x="851036" y="2186080"/>
            <a:ext cx="372749" cy="370909"/>
            <a:chOff x="-42994575" y="3950300"/>
            <a:chExt cx="319025" cy="317450"/>
          </a:xfrm>
        </p:grpSpPr>
        <p:sp>
          <p:nvSpPr>
            <p:cNvPr id="5714" name="Google Shape;5714;p8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81"/>
          <p:cNvGrpSpPr/>
          <p:nvPr/>
        </p:nvGrpSpPr>
        <p:grpSpPr>
          <a:xfrm>
            <a:off x="3004431" y="1332912"/>
            <a:ext cx="371785" cy="370879"/>
            <a:chOff x="-41111350" y="3239100"/>
            <a:chExt cx="318200" cy="317425"/>
          </a:xfrm>
        </p:grpSpPr>
        <p:sp>
          <p:nvSpPr>
            <p:cNvPr id="5718" name="Google Shape;5718;p8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81"/>
          <p:cNvGrpSpPr/>
          <p:nvPr/>
        </p:nvGrpSpPr>
        <p:grpSpPr>
          <a:xfrm>
            <a:off x="3000751" y="1768444"/>
            <a:ext cx="379146" cy="370967"/>
            <a:chOff x="-41117650" y="3605525"/>
            <a:chExt cx="324500" cy="317500"/>
          </a:xfrm>
        </p:grpSpPr>
        <p:sp>
          <p:nvSpPr>
            <p:cNvPr id="5723" name="Google Shape;5723;p8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6" name="Google Shape;5726;p81"/>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81"/>
          <p:cNvGrpSpPr/>
          <p:nvPr/>
        </p:nvGrpSpPr>
        <p:grpSpPr>
          <a:xfrm>
            <a:off x="1827005" y="2659967"/>
            <a:ext cx="216271" cy="371814"/>
            <a:chOff x="-39205300" y="3220175"/>
            <a:chExt cx="185100" cy="318225"/>
          </a:xfrm>
        </p:grpSpPr>
        <p:sp>
          <p:nvSpPr>
            <p:cNvPr id="5728" name="Google Shape;5728;p8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81"/>
          <p:cNvGrpSpPr/>
          <p:nvPr/>
        </p:nvGrpSpPr>
        <p:grpSpPr>
          <a:xfrm>
            <a:off x="1792533" y="3120038"/>
            <a:ext cx="300016" cy="369273"/>
            <a:chOff x="-39248625" y="3588600"/>
            <a:chExt cx="256775" cy="316050"/>
          </a:xfrm>
        </p:grpSpPr>
        <p:sp>
          <p:nvSpPr>
            <p:cNvPr id="5731" name="Google Shape;5731;p8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3" name="Google Shape;5733;p81"/>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1"/>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5" name="Google Shape;5735;p81"/>
          <p:cNvGrpSpPr/>
          <p:nvPr/>
        </p:nvGrpSpPr>
        <p:grpSpPr>
          <a:xfrm>
            <a:off x="1243246" y="1308054"/>
            <a:ext cx="429504" cy="370879"/>
            <a:chOff x="-42651700" y="3217825"/>
            <a:chExt cx="367600" cy="317425"/>
          </a:xfrm>
        </p:grpSpPr>
        <p:sp>
          <p:nvSpPr>
            <p:cNvPr id="5736" name="Google Shape;5736;p8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81"/>
          <p:cNvGrpSpPr/>
          <p:nvPr/>
        </p:nvGrpSpPr>
        <p:grpSpPr>
          <a:xfrm>
            <a:off x="1278678" y="1747704"/>
            <a:ext cx="358640" cy="363226"/>
            <a:chOff x="-42617300" y="3587775"/>
            <a:chExt cx="306950" cy="310875"/>
          </a:xfrm>
        </p:grpSpPr>
        <p:sp>
          <p:nvSpPr>
            <p:cNvPr id="5741" name="Google Shape;5741;p8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3" name="Google Shape;5743;p81"/>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4" name="Google Shape;5744;p81"/>
          <p:cNvGrpSpPr/>
          <p:nvPr/>
        </p:nvGrpSpPr>
        <p:grpSpPr>
          <a:xfrm>
            <a:off x="3450506" y="1332445"/>
            <a:ext cx="376926" cy="370324"/>
            <a:chOff x="-40748275" y="3238700"/>
            <a:chExt cx="322600" cy="316950"/>
          </a:xfrm>
        </p:grpSpPr>
        <p:sp>
          <p:nvSpPr>
            <p:cNvPr id="5745" name="Google Shape;5745;p8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81"/>
          <p:cNvGrpSpPr/>
          <p:nvPr/>
        </p:nvGrpSpPr>
        <p:grpSpPr>
          <a:xfrm>
            <a:off x="3453062" y="1800429"/>
            <a:ext cx="371814" cy="338690"/>
            <a:chOff x="-40745125" y="3632900"/>
            <a:chExt cx="318225" cy="289875"/>
          </a:xfrm>
        </p:grpSpPr>
        <p:sp>
          <p:nvSpPr>
            <p:cNvPr id="5752" name="Google Shape;5752;p8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81"/>
          <p:cNvGrpSpPr/>
          <p:nvPr/>
        </p:nvGrpSpPr>
        <p:grpSpPr>
          <a:xfrm>
            <a:off x="3457209" y="2211639"/>
            <a:ext cx="363518" cy="370178"/>
            <a:chOff x="-40742750" y="3972175"/>
            <a:chExt cx="311125" cy="316825"/>
          </a:xfrm>
        </p:grpSpPr>
        <p:sp>
          <p:nvSpPr>
            <p:cNvPr id="5760" name="Google Shape;5760;p8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81"/>
          <p:cNvGrpSpPr/>
          <p:nvPr/>
        </p:nvGrpSpPr>
        <p:grpSpPr>
          <a:xfrm>
            <a:off x="2239871" y="2661807"/>
            <a:ext cx="266892" cy="369974"/>
            <a:chOff x="-38860325" y="3221750"/>
            <a:chExt cx="228425" cy="316650"/>
          </a:xfrm>
        </p:grpSpPr>
        <p:sp>
          <p:nvSpPr>
            <p:cNvPr id="5763" name="Google Shape;5763;p8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81"/>
          <p:cNvGrpSpPr/>
          <p:nvPr/>
        </p:nvGrpSpPr>
        <p:grpSpPr>
          <a:xfrm>
            <a:off x="2190678" y="3123864"/>
            <a:ext cx="380081" cy="367111"/>
            <a:chOff x="-38905225" y="3591875"/>
            <a:chExt cx="325300" cy="314200"/>
          </a:xfrm>
        </p:grpSpPr>
        <p:sp>
          <p:nvSpPr>
            <p:cNvPr id="5768" name="Google Shape;5768;p8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1" name="Google Shape;5771;p81"/>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2" name="Google Shape;5772;p81"/>
          <p:cNvGrpSpPr/>
          <p:nvPr/>
        </p:nvGrpSpPr>
        <p:grpSpPr>
          <a:xfrm>
            <a:off x="3997427" y="3108944"/>
            <a:ext cx="290815" cy="369740"/>
            <a:chOff x="-37370925" y="3579105"/>
            <a:chExt cx="248900" cy="316450"/>
          </a:xfrm>
        </p:grpSpPr>
        <p:sp>
          <p:nvSpPr>
            <p:cNvPr id="5773" name="Google Shape;5773;p8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5" name="Google Shape;5775;p81"/>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1"/>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7" name="Google Shape;5777;p81"/>
          <p:cNvGrpSpPr/>
          <p:nvPr/>
        </p:nvGrpSpPr>
        <p:grpSpPr>
          <a:xfrm>
            <a:off x="1690803" y="2187015"/>
            <a:ext cx="371814" cy="369974"/>
            <a:chOff x="-42259725" y="3951100"/>
            <a:chExt cx="318225" cy="316650"/>
          </a:xfrm>
        </p:grpSpPr>
        <p:sp>
          <p:nvSpPr>
            <p:cNvPr id="5778" name="Google Shape;5778;p8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81"/>
          <p:cNvGrpSpPr/>
          <p:nvPr/>
        </p:nvGrpSpPr>
        <p:grpSpPr>
          <a:xfrm>
            <a:off x="3889164" y="1366036"/>
            <a:ext cx="370879" cy="337755"/>
            <a:chOff x="-40378075" y="3267450"/>
            <a:chExt cx="317425" cy="289075"/>
          </a:xfrm>
        </p:grpSpPr>
        <p:sp>
          <p:nvSpPr>
            <p:cNvPr id="5781" name="Google Shape;5781;p8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81"/>
          <p:cNvGrpSpPr/>
          <p:nvPr/>
        </p:nvGrpSpPr>
        <p:grpSpPr>
          <a:xfrm>
            <a:off x="3892830" y="1767304"/>
            <a:ext cx="363548" cy="369974"/>
            <a:chOff x="-40372575" y="3604550"/>
            <a:chExt cx="311150" cy="316650"/>
          </a:xfrm>
        </p:grpSpPr>
        <p:sp>
          <p:nvSpPr>
            <p:cNvPr id="5786" name="Google Shape;5786;p8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9" name="Google Shape;5789;p81"/>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0" name="Google Shape;5790;p81"/>
          <p:cNvGrpSpPr/>
          <p:nvPr/>
        </p:nvGrpSpPr>
        <p:grpSpPr>
          <a:xfrm>
            <a:off x="2616780" y="2659967"/>
            <a:ext cx="399038" cy="372165"/>
            <a:chOff x="-38542250" y="3220175"/>
            <a:chExt cx="341525" cy="318525"/>
          </a:xfrm>
        </p:grpSpPr>
        <p:sp>
          <p:nvSpPr>
            <p:cNvPr id="5791" name="Google Shape;5791;p8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81"/>
          <p:cNvGrpSpPr/>
          <p:nvPr/>
        </p:nvGrpSpPr>
        <p:grpSpPr>
          <a:xfrm>
            <a:off x="2638712" y="3119337"/>
            <a:ext cx="369974" cy="369068"/>
            <a:chOff x="-38537400" y="3588000"/>
            <a:chExt cx="316650" cy="315875"/>
          </a:xfrm>
        </p:grpSpPr>
        <p:sp>
          <p:nvSpPr>
            <p:cNvPr id="5795" name="Google Shape;5795;p8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81"/>
          <p:cNvGrpSpPr/>
          <p:nvPr/>
        </p:nvGrpSpPr>
        <p:grpSpPr>
          <a:xfrm>
            <a:off x="2637792" y="3576866"/>
            <a:ext cx="371814" cy="369974"/>
            <a:chOff x="-38538975" y="3954250"/>
            <a:chExt cx="318225" cy="316650"/>
          </a:xfrm>
        </p:grpSpPr>
        <p:sp>
          <p:nvSpPr>
            <p:cNvPr id="5800" name="Google Shape;5800;p8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81"/>
          <p:cNvGrpSpPr/>
          <p:nvPr/>
        </p:nvGrpSpPr>
        <p:grpSpPr>
          <a:xfrm>
            <a:off x="3955104" y="3571793"/>
            <a:ext cx="375465" cy="371814"/>
            <a:chOff x="-37385100" y="3949908"/>
            <a:chExt cx="321350" cy="318225"/>
          </a:xfrm>
        </p:grpSpPr>
        <p:sp>
          <p:nvSpPr>
            <p:cNvPr id="5803" name="Google Shape;5803;p8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1"/>
          <p:cNvGrpSpPr/>
          <p:nvPr/>
        </p:nvGrpSpPr>
        <p:grpSpPr>
          <a:xfrm>
            <a:off x="2130763" y="1307353"/>
            <a:ext cx="370909" cy="370675"/>
            <a:chOff x="-41895050" y="3217225"/>
            <a:chExt cx="317450" cy="317250"/>
          </a:xfrm>
        </p:grpSpPr>
        <p:sp>
          <p:nvSpPr>
            <p:cNvPr id="5806" name="Google Shape;5806;p8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81"/>
          <p:cNvGrpSpPr/>
          <p:nvPr/>
        </p:nvGrpSpPr>
        <p:grpSpPr>
          <a:xfrm>
            <a:off x="2130310" y="1744287"/>
            <a:ext cx="371814" cy="369974"/>
            <a:chOff x="-41893475" y="3584850"/>
            <a:chExt cx="318225" cy="316650"/>
          </a:xfrm>
        </p:grpSpPr>
        <p:sp>
          <p:nvSpPr>
            <p:cNvPr id="5812" name="Google Shape;5812;p8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6" name="Google Shape;5816;p81"/>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1"/>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8" name="Google Shape;5818;p81"/>
          <p:cNvGrpSpPr/>
          <p:nvPr/>
        </p:nvGrpSpPr>
        <p:grpSpPr>
          <a:xfrm>
            <a:off x="900338" y="3139579"/>
            <a:ext cx="337522" cy="370909"/>
            <a:chOff x="-39998250" y="3605325"/>
            <a:chExt cx="288875" cy="317450"/>
          </a:xfrm>
        </p:grpSpPr>
        <p:sp>
          <p:nvSpPr>
            <p:cNvPr id="5819" name="Google Shape;5819;p8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81"/>
          <p:cNvGrpSpPr/>
          <p:nvPr/>
        </p:nvGrpSpPr>
        <p:grpSpPr>
          <a:xfrm>
            <a:off x="884112" y="3598043"/>
            <a:ext cx="369974" cy="369945"/>
            <a:chOff x="-40011050" y="3972375"/>
            <a:chExt cx="316650" cy="316625"/>
          </a:xfrm>
        </p:grpSpPr>
        <p:sp>
          <p:nvSpPr>
            <p:cNvPr id="5822" name="Google Shape;5822;p8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81"/>
          <p:cNvGrpSpPr/>
          <p:nvPr/>
        </p:nvGrpSpPr>
        <p:grpSpPr>
          <a:xfrm>
            <a:off x="3116043" y="2662742"/>
            <a:ext cx="266921" cy="369039"/>
            <a:chOff x="-38129425" y="3222550"/>
            <a:chExt cx="228450" cy="315850"/>
          </a:xfrm>
        </p:grpSpPr>
        <p:sp>
          <p:nvSpPr>
            <p:cNvPr id="5825" name="Google Shape;5825;p8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1"/>
          <p:cNvGrpSpPr/>
          <p:nvPr/>
        </p:nvGrpSpPr>
        <p:grpSpPr>
          <a:xfrm>
            <a:off x="3071012" y="3119337"/>
            <a:ext cx="371785" cy="369974"/>
            <a:chOff x="-38172725" y="3588000"/>
            <a:chExt cx="318200" cy="316650"/>
          </a:xfrm>
        </p:grpSpPr>
        <p:sp>
          <p:nvSpPr>
            <p:cNvPr id="5828" name="Google Shape;5828;p8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81"/>
          <p:cNvGrpSpPr/>
          <p:nvPr/>
        </p:nvGrpSpPr>
        <p:grpSpPr>
          <a:xfrm>
            <a:off x="3146914" y="3577772"/>
            <a:ext cx="219981" cy="369974"/>
            <a:chOff x="-38109725" y="3955025"/>
            <a:chExt cx="188275" cy="316650"/>
          </a:xfrm>
        </p:grpSpPr>
        <p:sp>
          <p:nvSpPr>
            <p:cNvPr id="5837" name="Google Shape;5837;p8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9" name="Google Shape;5839;p81"/>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81"/>
          <p:cNvGrpSpPr/>
          <p:nvPr/>
        </p:nvGrpSpPr>
        <p:grpSpPr>
          <a:xfrm>
            <a:off x="2562313" y="1309193"/>
            <a:ext cx="373654" cy="369068"/>
            <a:chOff x="-41530375" y="3218800"/>
            <a:chExt cx="319800" cy="315875"/>
          </a:xfrm>
        </p:grpSpPr>
        <p:sp>
          <p:nvSpPr>
            <p:cNvPr id="5841" name="Google Shape;5841;p8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81"/>
          <p:cNvGrpSpPr/>
          <p:nvPr/>
        </p:nvGrpSpPr>
        <p:grpSpPr>
          <a:xfrm>
            <a:off x="2564607" y="1824351"/>
            <a:ext cx="369068" cy="289004"/>
            <a:chOff x="-41526450" y="3653375"/>
            <a:chExt cx="315875" cy="247350"/>
          </a:xfrm>
        </p:grpSpPr>
        <p:sp>
          <p:nvSpPr>
            <p:cNvPr id="5844" name="Google Shape;5844;p8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81"/>
          <p:cNvGrpSpPr/>
          <p:nvPr/>
        </p:nvGrpSpPr>
        <p:grpSpPr>
          <a:xfrm>
            <a:off x="2565994" y="2187015"/>
            <a:ext cx="366293" cy="369974"/>
            <a:chOff x="-41526450" y="3951100"/>
            <a:chExt cx="313500" cy="316650"/>
          </a:xfrm>
        </p:grpSpPr>
        <p:sp>
          <p:nvSpPr>
            <p:cNvPr id="5847" name="Google Shape;5847;p8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81"/>
          <p:cNvGrpSpPr/>
          <p:nvPr/>
        </p:nvGrpSpPr>
        <p:grpSpPr>
          <a:xfrm>
            <a:off x="1331249" y="2681144"/>
            <a:ext cx="339595" cy="371814"/>
            <a:chOff x="-39625900" y="3238300"/>
            <a:chExt cx="290650" cy="318225"/>
          </a:xfrm>
        </p:grpSpPr>
        <p:sp>
          <p:nvSpPr>
            <p:cNvPr id="5851" name="Google Shape;5851;p8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3" name="Google Shape;5853;p81"/>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81"/>
          <p:cNvGrpSpPr/>
          <p:nvPr/>
        </p:nvGrpSpPr>
        <p:grpSpPr>
          <a:xfrm>
            <a:off x="1325300" y="3597605"/>
            <a:ext cx="366293" cy="370441"/>
            <a:chOff x="-39647175" y="3972000"/>
            <a:chExt cx="313500" cy="317050"/>
          </a:xfrm>
        </p:grpSpPr>
        <p:sp>
          <p:nvSpPr>
            <p:cNvPr id="5855" name="Google Shape;5855;p8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81"/>
          <p:cNvGrpSpPr/>
          <p:nvPr/>
        </p:nvGrpSpPr>
        <p:grpSpPr>
          <a:xfrm>
            <a:off x="3494427" y="2661603"/>
            <a:ext cx="375495" cy="370879"/>
            <a:chOff x="-37808850" y="3221575"/>
            <a:chExt cx="321375" cy="317425"/>
          </a:xfrm>
        </p:grpSpPr>
        <p:sp>
          <p:nvSpPr>
            <p:cNvPr id="5859" name="Google Shape;5859;p8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81"/>
          <p:cNvGrpSpPr/>
          <p:nvPr/>
        </p:nvGrpSpPr>
        <p:grpSpPr>
          <a:xfrm>
            <a:off x="3503201" y="3183634"/>
            <a:ext cx="372749" cy="241158"/>
            <a:chOff x="-37806500" y="3643030"/>
            <a:chExt cx="319025" cy="206400"/>
          </a:xfrm>
        </p:grpSpPr>
        <p:sp>
          <p:nvSpPr>
            <p:cNvPr id="5862" name="Google Shape;5862;p8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81"/>
          <p:cNvGrpSpPr/>
          <p:nvPr/>
        </p:nvGrpSpPr>
        <p:grpSpPr>
          <a:xfrm>
            <a:off x="3505508" y="3575931"/>
            <a:ext cx="368134" cy="371814"/>
            <a:chOff x="-37804925" y="3953450"/>
            <a:chExt cx="315075" cy="318225"/>
          </a:xfrm>
        </p:grpSpPr>
        <p:sp>
          <p:nvSpPr>
            <p:cNvPr id="5865" name="Google Shape;5865;p8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8" name="Google Shape;5868;p81"/>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9" name="Google Shape;5869;p81"/>
          <p:cNvGrpSpPr/>
          <p:nvPr/>
        </p:nvGrpSpPr>
        <p:grpSpPr>
          <a:xfrm>
            <a:off x="4860977" y="1328538"/>
            <a:ext cx="355663" cy="308725"/>
            <a:chOff x="-28462125" y="3199700"/>
            <a:chExt cx="298550" cy="259150"/>
          </a:xfrm>
        </p:grpSpPr>
        <p:sp>
          <p:nvSpPr>
            <p:cNvPr id="5870" name="Google Shape;5870;p8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81"/>
          <p:cNvGrpSpPr/>
          <p:nvPr/>
        </p:nvGrpSpPr>
        <p:grpSpPr>
          <a:xfrm>
            <a:off x="4861930" y="1763228"/>
            <a:ext cx="353757" cy="352833"/>
            <a:chOff x="-28461325" y="3545475"/>
            <a:chExt cx="296950" cy="296175"/>
          </a:xfrm>
        </p:grpSpPr>
        <p:sp>
          <p:nvSpPr>
            <p:cNvPr id="5874" name="Google Shape;5874;p8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81"/>
          <p:cNvGrpSpPr/>
          <p:nvPr/>
        </p:nvGrpSpPr>
        <p:grpSpPr>
          <a:xfrm>
            <a:off x="4858162" y="2213272"/>
            <a:ext cx="361292" cy="352803"/>
            <a:chOff x="-28463700" y="3914875"/>
            <a:chExt cx="303275" cy="296150"/>
          </a:xfrm>
        </p:grpSpPr>
        <p:sp>
          <p:nvSpPr>
            <p:cNvPr id="5881" name="Google Shape;5881;p8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81"/>
          <p:cNvGrpSpPr/>
          <p:nvPr/>
        </p:nvGrpSpPr>
        <p:grpSpPr>
          <a:xfrm>
            <a:off x="7092947" y="1369355"/>
            <a:ext cx="351880" cy="227092"/>
            <a:chOff x="-26573400" y="3224125"/>
            <a:chExt cx="295375" cy="190625"/>
          </a:xfrm>
        </p:grpSpPr>
        <p:sp>
          <p:nvSpPr>
            <p:cNvPr id="5884" name="Google Shape;5884;p8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81"/>
          <p:cNvGrpSpPr/>
          <p:nvPr/>
        </p:nvGrpSpPr>
        <p:grpSpPr>
          <a:xfrm>
            <a:off x="7092947" y="1763690"/>
            <a:ext cx="351880" cy="351910"/>
            <a:chOff x="-26573400" y="3546250"/>
            <a:chExt cx="295375" cy="295400"/>
          </a:xfrm>
        </p:grpSpPr>
        <p:sp>
          <p:nvSpPr>
            <p:cNvPr id="5887" name="Google Shape;5887;p8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81"/>
          <p:cNvGrpSpPr/>
          <p:nvPr/>
        </p:nvGrpSpPr>
        <p:grpSpPr>
          <a:xfrm>
            <a:off x="7081228" y="2213599"/>
            <a:ext cx="375319" cy="352148"/>
            <a:chOff x="-26583625" y="3917025"/>
            <a:chExt cx="315050" cy="295600"/>
          </a:xfrm>
        </p:grpSpPr>
        <p:sp>
          <p:nvSpPr>
            <p:cNvPr id="5893" name="Google Shape;5893;p8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7" name="Google Shape;5897;p81"/>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8" name="Google Shape;5898;p81"/>
          <p:cNvGrpSpPr/>
          <p:nvPr/>
        </p:nvGrpSpPr>
        <p:grpSpPr>
          <a:xfrm>
            <a:off x="5779742" y="3172629"/>
            <a:ext cx="289039" cy="352833"/>
            <a:chOff x="-24694925" y="3518700"/>
            <a:chExt cx="242625" cy="296175"/>
          </a:xfrm>
        </p:grpSpPr>
        <p:sp>
          <p:nvSpPr>
            <p:cNvPr id="5899" name="Google Shape;5899;p8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1"/>
          <p:cNvGrpSpPr/>
          <p:nvPr/>
        </p:nvGrpSpPr>
        <p:grpSpPr>
          <a:xfrm>
            <a:off x="5779280" y="3622657"/>
            <a:ext cx="289962" cy="352833"/>
            <a:chOff x="-24709100" y="3888875"/>
            <a:chExt cx="243400" cy="296175"/>
          </a:xfrm>
        </p:grpSpPr>
        <p:sp>
          <p:nvSpPr>
            <p:cNvPr id="5904" name="Google Shape;5904;p8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81"/>
          <p:cNvGrpSpPr/>
          <p:nvPr/>
        </p:nvGrpSpPr>
        <p:grpSpPr>
          <a:xfrm>
            <a:off x="7979280" y="2695320"/>
            <a:ext cx="356556" cy="349557"/>
            <a:chOff x="-22863675" y="3131775"/>
            <a:chExt cx="299300" cy="293425"/>
          </a:xfrm>
        </p:grpSpPr>
        <p:sp>
          <p:nvSpPr>
            <p:cNvPr id="5908" name="Google Shape;5908;p8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1"/>
          <p:cNvGrpSpPr/>
          <p:nvPr/>
        </p:nvGrpSpPr>
        <p:grpSpPr>
          <a:xfrm>
            <a:off x="5322144" y="1306499"/>
            <a:ext cx="310602" cy="352803"/>
            <a:chOff x="-28069875" y="3175300"/>
            <a:chExt cx="260725" cy="296150"/>
          </a:xfrm>
        </p:grpSpPr>
        <p:sp>
          <p:nvSpPr>
            <p:cNvPr id="5912" name="Google Shape;5912;p8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1" name="Google Shape;5921;p81"/>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2" name="Google Shape;5922;p81"/>
          <p:cNvGrpSpPr/>
          <p:nvPr/>
        </p:nvGrpSpPr>
        <p:grpSpPr>
          <a:xfrm>
            <a:off x="5363423" y="2213733"/>
            <a:ext cx="228045" cy="351880"/>
            <a:chOff x="-28032075" y="3916450"/>
            <a:chExt cx="191425" cy="295375"/>
          </a:xfrm>
        </p:grpSpPr>
        <p:sp>
          <p:nvSpPr>
            <p:cNvPr id="5923" name="Google Shape;5923;p8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81"/>
          <p:cNvGrpSpPr/>
          <p:nvPr/>
        </p:nvGrpSpPr>
        <p:grpSpPr>
          <a:xfrm>
            <a:off x="7528769" y="1306484"/>
            <a:ext cx="352833" cy="352833"/>
            <a:chOff x="-26201650" y="3176075"/>
            <a:chExt cx="296175" cy="296175"/>
          </a:xfrm>
        </p:grpSpPr>
        <p:sp>
          <p:nvSpPr>
            <p:cNvPr id="5927" name="Google Shape;5927;p8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81"/>
          <p:cNvGrpSpPr/>
          <p:nvPr/>
        </p:nvGrpSpPr>
        <p:grpSpPr>
          <a:xfrm>
            <a:off x="7528293" y="1763705"/>
            <a:ext cx="353786" cy="351880"/>
            <a:chOff x="-26204800" y="3547050"/>
            <a:chExt cx="296975" cy="295375"/>
          </a:xfrm>
        </p:grpSpPr>
        <p:sp>
          <p:nvSpPr>
            <p:cNvPr id="5930" name="Google Shape;5930;p8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2" name="Google Shape;5932;p81"/>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3" name="Google Shape;5933;p81"/>
          <p:cNvGrpSpPr/>
          <p:nvPr/>
        </p:nvGrpSpPr>
        <p:grpSpPr>
          <a:xfrm>
            <a:off x="6199548" y="2693683"/>
            <a:ext cx="345328" cy="352833"/>
            <a:chOff x="-24353875" y="3147725"/>
            <a:chExt cx="289875" cy="296175"/>
          </a:xfrm>
        </p:grpSpPr>
        <p:sp>
          <p:nvSpPr>
            <p:cNvPr id="5934" name="Google Shape;5934;p8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1"/>
          <p:cNvGrpSpPr/>
          <p:nvPr/>
        </p:nvGrpSpPr>
        <p:grpSpPr>
          <a:xfrm>
            <a:off x="6207530" y="3173090"/>
            <a:ext cx="329365" cy="351910"/>
            <a:chOff x="-24344425" y="3519475"/>
            <a:chExt cx="276475" cy="295400"/>
          </a:xfrm>
        </p:grpSpPr>
        <p:sp>
          <p:nvSpPr>
            <p:cNvPr id="5937" name="Google Shape;5937;p8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81"/>
          <p:cNvGrpSpPr/>
          <p:nvPr/>
        </p:nvGrpSpPr>
        <p:grpSpPr>
          <a:xfrm>
            <a:off x="6197210" y="3625010"/>
            <a:ext cx="350004" cy="348128"/>
            <a:chOff x="-24353075" y="3891250"/>
            <a:chExt cx="293800" cy="292225"/>
          </a:xfrm>
        </p:grpSpPr>
        <p:sp>
          <p:nvSpPr>
            <p:cNvPr id="5940" name="Google Shape;5940;p8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81"/>
          <p:cNvGrpSpPr/>
          <p:nvPr/>
        </p:nvGrpSpPr>
        <p:grpSpPr>
          <a:xfrm>
            <a:off x="7980681" y="3173313"/>
            <a:ext cx="353757" cy="351463"/>
            <a:chOff x="-22845575" y="3504075"/>
            <a:chExt cx="296950" cy="295025"/>
          </a:xfrm>
        </p:grpSpPr>
        <p:sp>
          <p:nvSpPr>
            <p:cNvPr id="5943" name="Google Shape;5943;p8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81"/>
          <p:cNvGrpSpPr/>
          <p:nvPr/>
        </p:nvGrpSpPr>
        <p:grpSpPr>
          <a:xfrm>
            <a:off x="5773862" y="1306961"/>
            <a:ext cx="299344" cy="351880"/>
            <a:chOff x="-27691025" y="3175300"/>
            <a:chExt cx="251275" cy="295375"/>
          </a:xfrm>
        </p:grpSpPr>
        <p:sp>
          <p:nvSpPr>
            <p:cNvPr id="5946" name="Google Shape;5946;p8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81"/>
          <p:cNvGrpSpPr/>
          <p:nvPr/>
        </p:nvGrpSpPr>
        <p:grpSpPr>
          <a:xfrm>
            <a:off x="5746179" y="1825637"/>
            <a:ext cx="354710" cy="228015"/>
            <a:chOff x="-27721750" y="3598250"/>
            <a:chExt cx="297750" cy="191400"/>
          </a:xfrm>
        </p:grpSpPr>
        <p:sp>
          <p:nvSpPr>
            <p:cNvPr id="5951" name="Google Shape;5951;p8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81"/>
          <p:cNvGrpSpPr/>
          <p:nvPr/>
        </p:nvGrpSpPr>
        <p:grpSpPr>
          <a:xfrm>
            <a:off x="5747579" y="2219183"/>
            <a:ext cx="351910" cy="340980"/>
            <a:chOff x="-27719400" y="3925600"/>
            <a:chExt cx="295400" cy="286225"/>
          </a:xfrm>
        </p:grpSpPr>
        <p:sp>
          <p:nvSpPr>
            <p:cNvPr id="5954" name="Google Shape;5954;p8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81"/>
          <p:cNvGrpSpPr/>
          <p:nvPr/>
        </p:nvGrpSpPr>
        <p:grpSpPr>
          <a:xfrm>
            <a:off x="7968851" y="1306023"/>
            <a:ext cx="353757" cy="353757"/>
            <a:chOff x="-25834600" y="3176875"/>
            <a:chExt cx="296950" cy="296950"/>
          </a:xfrm>
        </p:grpSpPr>
        <p:sp>
          <p:nvSpPr>
            <p:cNvPr id="5957" name="Google Shape;5957;p8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1"/>
          <p:cNvGrpSpPr/>
          <p:nvPr/>
        </p:nvGrpSpPr>
        <p:grpSpPr>
          <a:xfrm>
            <a:off x="7968851" y="1774024"/>
            <a:ext cx="353757" cy="331241"/>
            <a:chOff x="-25834600" y="3564375"/>
            <a:chExt cx="296950" cy="278050"/>
          </a:xfrm>
        </p:grpSpPr>
        <p:sp>
          <p:nvSpPr>
            <p:cNvPr id="5963" name="Google Shape;5963;p8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1"/>
          <p:cNvGrpSpPr/>
          <p:nvPr/>
        </p:nvGrpSpPr>
        <p:grpSpPr>
          <a:xfrm>
            <a:off x="7966974" y="2213376"/>
            <a:ext cx="357509" cy="352595"/>
            <a:chOff x="-25834600" y="3915850"/>
            <a:chExt cx="300100" cy="295975"/>
          </a:xfrm>
        </p:grpSpPr>
        <p:sp>
          <p:nvSpPr>
            <p:cNvPr id="5972" name="Google Shape;5972;p8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1"/>
          <p:cNvGrpSpPr/>
          <p:nvPr/>
        </p:nvGrpSpPr>
        <p:grpSpPr>
          <a:xfrm>
            <a:off x="6702402" y="2694606"/>
            <a:ext cx="228968" cy="350987"/>
            <a:chOff x="-23930925" y="3149300"/>
            <a:chExt cx="192200" cy="294625"/>
          </a:xfrm>
        </p:grpSpPr>
        <p:sp>
          <p:nvSpPr>
            <p:cNvPr id="5976" name="Google Shape;5976;p8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1"/>
          <p:cNvGrpSpPr/>
          <p:nvPr/>
        </p:nvGrpSpPr>
        <p:grpSpPr>
          <a:xfrm>
            <a:off x="6659232" y="3173090"/>
            <a:ext cx="315307" cy="351910"/>
            <a:chOff x="-23962425" y="3519475"/>
            <a:chExt cx="264675" cy="295400"/>
          </a:xfrm>
        </p:grpSpPr>
        <p:sp>
          <p:nvSpPr>
            <p:cNvPr id="5981" name="Google Shape;5981;p8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3" name="Google Shape;5983;p81"/>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4" name="Google Shape;5984;p81"/>
          <p:cNvGrpSpPr/>
          <p:nvPr/>
        </p:nvGrpSpPr>
        <p:grpSpPr>
          <a:xfrm>
            <a:off x="8037908" y="3623134"/>
            <a:ext cx="239302" cy="351880"/>
            <a:chOff x="-22788075" y="3904625"/>
            <a:chExt cx="200875" cy="295375"/>
          </a:xfrm>
        </p:grpSpPr>
        <p:sp>
          <p:nvSpPr>
            <p:cNvPr id="5985" name="Google Shape;5985;p8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81"/>
          <p:cNvGrpSpPr/>
          <p:nvPr/>
        </p:nvGrpSpPr>
        <p:grpSpPr>
          <a:xfrm>
            <a:off x="6193206" y="1306499"/>
            <a:ext cx="354710" cy="352803"/>
            <a:chOff x="-27351575" y="3175300"/>
            <a:chExt cx="297750" cy="296150"/>
          </a:xfrm>
        </p:grpSpPr>
        <p:sp>
          <p:nvSpPr>
            <p:cNvPr id="5990" name="Google Shape;5990;p8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1"/>
          <p:cNvGrpSpPr/>
          <p:nvPr/>
        </p:nvGrpSpPr>
        <p:grpSpPr>
          <a:xfrm>
            <a:off x="6235914" y="1763109"/>
            <a:ext cx="269293" cy="353072"/>
            <a:chOff x="-27313750" y="3545275"/>
            <a:chExt cx="226050" cy="296375"/>
          </a:xfrm>
        </p:grpSpPr>
        <p:sp>
          <p:nvSpPr>
            <p:cNvPr id="5995" name="Google Shape;5995;p8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81"/>
          <p:cNvGrpSpPr/>
          <p:nvPr/>
        </p:nvGrpSpPr>
        <p:grpSpPr>
          <a:xfrm>
            <a:off x="6193206" y="2211380"/>
            <a:ext cx="354710" cy="356586"/>
            <a:chOff x="-27351575" y="3915650"/>
            <a:chExt cx="297750" cy="299325"/>
          </a:xfrm>
        </p:grpSpPr>
        <p:sp>
          <p:nvSpPr>
            <p:cNvPr id="5999" name="Google Shape;5999;p8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81"/>
          <p:cNvGrpSpPr/>
          <p:nvPr/>
        </p:nvGrpSpPr>
        <p:grpSpPr>
          <a:xfrm>
            <a:off x="4880696" y="2693579"/>
            <a:ext cx="319060" cy="353042"/>
            <a:chOff x="-25445525" y="3175900"/>
            <a:chExt cx="267825" cy="296350"/>
          </a:xfrm>
        </p:grpSpPr>
        <p:sp>
          <p:nvSpPr>
            <p:cNvPr id="6002" name="Google Shape;6002;p8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81"/>
          <p:cNvGrpSpPr/>
          <p:nvPr/>
        </p:nvGrpSpPr>
        <p:grpSpPr>
          <a:xfrm>
            <a:off x="4862410" y="3183902"/>
            <a:ext cx="355633" cy="330288"/>
            <a:chOff x="-25465200" y="3565175"/>
            <a:chExt cx="298525" cy="277250"/>
          </a:xfrm>
        </p:grpSpPr>
        <p:sp>
          <p:nvSpPr>
            <p:cNvPr id="6006" name="Google Shape;6006;p8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81"/>
          <p:cNvGrpSpPr/>
          <p:nvPr/>
        </p:nvGrpSpPr>
        <p:grpSpPr>
          <a:xfrm>
            <a:off x="4861948" y="3623432"/>
            <a:ext cx="356556" cy="351285"/>
            <a:chOff x="-25465200" y="3916150"/>
            <a:chExt cx="299300" cy="294875"/>
          </a:xfrm>
        </p:grpSpPr>
        <p:sp>
          <p:nvSpPr>
            <p:cNvPr id="6009" name="Google Shape;6009;p8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81"/>
          <p:cNvGrpSpPr/>
          <p:nvPr/>
        </p:nvGrpSpPr>
        <p:grpSpPr>
          <a:xfrm>
            <a:off x="7089388" y="2693698"/>
            <a:ext cx="351880" cy="352803"/>
            <a:chOff x="-23615075" y="3148525"/>
            <a:chExt cx="295375" cy="296150"/>
          </a:xfrm>
        </p:grpSpPr>
        <p:sp>
          <p:nvSpPr>
            <p:cNvPr id="6012" name="Google Shape;6012;p8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6" name="Google Shape;6016;p81"/>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7" name="Google Shape;6017;p81"/>
          <p:cNvGrpSpPr/>
          <p:nvPr/>
        </p:nvGrpSpPr>
        <p:grpSpPr>
          <a:xfrm>
            <a:off x="7088911" y="3632977"/>
            <a:ext cx="352833" cy="332194"/>
            <a:chOff x="-23615075" y="3906200"/>
            <a:chExt cx="296175" cy="278850"/>
          </a:xfrm>
        </p:grpSpPr>
        <p:sp>
          <p:nvSpPr>
            <p:cNvPr id="6018" name="Google Shape;6018;p8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1" name="Google Shape;6021;p81"/>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81"/>
          <p:cNvGrpSpPr/>
          <p:nvPr/>
        </p:nvGrpSpPr>
        <p:grpSpPr>
          <a:xfrm>
            <a:off x="6637880" y="1306618"/>
            <a:ext cx="353757" cy="352565"/>
            <a:chOff x="-26980600" y="3175500"/>
            <a:chExt cx="296950" cy="295950"/>
          </a:xfrm>
        </p:grpSpPr>
        <p:sp>
          <p:nvSpPr>
            <p:cNvPr id="6023" name="Google Shape;6023;p8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6" name="Google Shape;6026;p81"/>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7" name="Google Shape;6027;p81"/>
          <p:cNvGrpSpPr/>
          <p:nvPr/>
        </p:nvGrpSpPr>
        <p:grpSpPr>
          <a:xfrm>
            <a:off x="6638357" y="2245154"/>
            <a:ext cx="352803" cy="289039"/>
            <a:chOff x="-26981375" y="3951875"/>
            <a:chExt cx="296150" cy="242625"/>
          </a:xfrm>
        </p:grpSpPr>
        <p:sp>
          <p:nvSpPr>
            <p:cNvPr id="6028" name="Google Shape;6028;p8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1"/>
          <p:cNvGrpSpPr/>
          <p:nvPr/>
        </p:nvGrpSpPr>
        <p:grpSpPr>
          <a:xfrm>
            <a:off x="5303399" y="2692745"/>
            <a:ext cx="351910" cy="354710"/>
            <a:chOff x="-25094250" y="3176075"/>
            <a:chExt cx="295400" cy="297750"/>
          </a:xfrm>
        </p:grpSpPr>
        <p:sp>
          <p:nvSpPr>
            <p:cNvPr id="6032" name="Google Shape;6032;p8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1"/>
          <p:cNvGrpSpPr/>
          <p:nvPr/>
        </p:nvGrpSpPr>
        <p:grpSpPr>
          <a:xfrm>
            <a:off x="5303399" y="3173106"/>
            <a:ext cx="351910" cy="351880"/>
            <a:chOff x="-25094250" y="3547050"/>
            <a:chExt cx="295400" cy="295375"/>
          </a:xfrm>
        </p:grpSpPr>
        <p:sp>
          <p:nvSpPr>
            <p:cNvPr id="6036" name="Google Shape;6036;p8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1" name="Google Shape;6041;p81"/>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2" name="Google Shape;6042;p81"/>
          <p:cNvGrpSpPr/>
          <p:nvPr/>
        </p:nvGrpSpPr>
        <p:grpSpPr>
          <a:xfrm>
            <a:off x="7535476" y="2693698"/>
            <a:ext cx="352803" cy="352803"/>
            <a:chOff x="-23245675" y="3148525"/>
            <a:chExt cx="296150" cy="296150"/>
          </a:xfrm>
        </p:grpSpPr>
        <p:sp>
          <p:nvSpPr>
            <p:cNvPr id="6043" name="Google Shape;6043;p8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6" name="Google Shape;6046;p81"/>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7" name="Google Shape;6047;p81"/>
          <p:cNvGrpSpPr/>
          <p:nvPr/>
        </p:nvGrpSpPr>
        <p:grpSpPr>
          <a:xfrm>
            <a:off x="7535938" y="3622672"/>
            <a:ext cx="351880" cy="352803"/>
            <a:chOff x="-23244900" y="3888100"/>
            <a:chExt cx="295375" cy="296150"/>
          </a:xfrm>
        </p:grpSpPr>
        <p:sp>
          <p:nvSpPr>
            <p:cNvPr id="6048" name="Google Shape;6048;p8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9" name="Google Shape;6059;p81"/>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1"/>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061" name="Google Shape;6061;p81"/>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65" name="Shape 6065"/>
        <p:cNvGrpSpPr/>
        <p:nvPr/>
      </p:nvGrpSpPr>
      <p:grpSpPr>
        <a:xfrm>
          <a:off x="0" y="0"/>
          <a:ext cx="0" cy="0"/>
          <a:chOff x="0" y="0"/>
          <a:chExt cx="0" cy="0"/>
        </a:xfrm>
      </p:grpSpPr>
      <p:sp>
        <p:nvSpPr>
          <p:cNvPr id="6066" name="Google Shape;6066;p82"/>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7" name="Google Shape;6067;p82"/>
          <p:cNvGrpSpPr/>
          <p:nvPr/>
        </p:nvGrpSpPr>
        <p:grpSpPr>
          <a:xfrm>
            <a:off x="850004" y="1823018"/>
            <a:ext cx="367261" cy="367261"/>
            <a:chOff x="-65145700" y="3727425"/>
            <a:chExt cx="317425" cy="317425"/>
          </a:xfrm>
        </p:grpSpPr>
        <p:sp>
          <p:nvSpPr>
            <p:cNvPr id="6068" name="Google Shape;6068;p8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82"/>
          <p:cNvGrpSpPr/>
          <p:nvPr/>
        </p:nvGrpSpPr>
        <p:grpSpPr>
          <a:xfrm>
            <a:off x="853201" y="2251933"/>
            <a:ext cx="360868" cy="367261"/>
            <a:chOff x="-65144125" y="4094450"/>
            <a:chExt cx="311900" cy="317425"/>
          </a:xfrm>
        </p:grpSpPr>
        <p:sp>
          <p:nvSpPr>
            <p:cNvPr id="6071" name="Google Shape;6071;p8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4" name="Google Shape;6074;p82"/>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5" name="Google Shape;6075;p82"/>
          <p:cNvGrpSpPr/>
          <p:nvPr/>
        </p:nvGrpSpPr>
        <p:grpSpPr>
          <a:xfrm>
            <a:off x="3056770" y="1822628"/>
            <a:ext cx="370645" cy="368042"/>
            <a:chOff x="-63250675" y="3744075"/>
            <a:chExt cx="320350" cy="318100"/>
          </a:xfrm>
        </p:grpSpPr>
        <p:sp>
          <p:nvSpPr>
            <p:cNvPr id="6076" name="Google Shape;6076;p8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82"/>
          <p:cNvGrpSpPr/>
          <p:nvPr/>
        </p:nvGrpSpPr>
        <p:grpSpPr>
          <a:xfrm>
            <a:off x="3058462" y="2251933"/>
            <a:ext cx="367261" cy="367261"/>
            <a:chOff x="-63250675" y="4110200"/>
            <a:chExt cx="317425" cy="317425"/>
          </a:xfrm>
        </p:grpSpPr>
        <p:sp>
          <p:nvSpPr>
            <p:cNvPr id="6080" name="Google Shape;6080;p8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82"/>
          <p:cNvGrpSpPr/>
          <p:nvPr/>
        </p:nvGrpSpPr>
        <p:grpSpPr>
          <a:xfrm>
            <a:off x="1737509" y="2749028"/>
            <a:ext cx="359075" cy="358844"/>
            <a:chOff x="-61351725" y="3372400"/>
            <a:chExt cx="310350" cy="310150"/>
          </a:xfrm>
        </p:grpSpPr>
        <p:sp>
          <p:nvSpPr>
            <p:cNvPr id="6090" name="Google Shape;6090;p8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2"/>
          <p:cNvGrpSpPr/>
          <p:nvPr/>
        </p:nvGrpSpPr>
        <p:grpSpPr>
          <a:xfrm>
            <a:off x="1733864" y="3212084"/>
            <a:ext cx="366364" cy="333534"/>
            <a:chOff x="-61354875" y="3751050"/>
            <a:chExt cx="316650" cy="288275"/>
          </a:xfrm>
        </p:grpSpPr>
        <p:sp>
          <p:nvSpPr>
            <p:cNvPr id="6094" name="Google Shape;6094;p8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82"/>
          <p:cNvGrpSpPr/>
          <p:nvPr/>
        </p:nvGrpSpPr>
        <p:grpSpPr>
          <a:xfrm>
            <a:off x="1733864" y="3653724"/>
            <a:ext cx="366364" cy="367290"/>
            <a:chOff x="-61354875" y="4101525"/>
            <a:chExt cx="316650" cy="317450"/>
          </a:xfrm>
        </p:grpSpPr>
        <p:sp>
          <p:nvSpPr>
            <p:cNvPr id="6098" name="Google Shape;6098;p8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82"/>
          <p:cNvGrpSpPr/>
          <p:nvPr/>
        </p:nvGrpSpPr>
        <p:grpSpPr>
          <a:xfrm>
            <a:off x="3950299" y="2745600"/>
            <a:ext cx="368157" cy="365699"/>
            <a:chOff x="-59470075" y="3308975"/>
            <a:chExt cx="318200" cy="316075"/>
          </a:xfrm>
        </p:grpSpPr>
        <p:sp>
          <p:nvSpPr>
            <p:cNvPr id="6101" name="Google Shape;6101;p8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82"/>
          <p:cNvGrpSpPr/>
          <p:nvPr/>
        </p:nvGrpSpPr>
        <p:grpSpPr>
          <a:xfrm>
            <a:off x="1295729" y="1381305"/>
            <a:ext cx="367261" cy="364686"/>
            <a:chOff x="-64781025" y="3361050"/>
            <a:chExt cx="317425" cy="315200"/>
          </a:xfrm>
        </p:grpSpPr>
        <p:sp>
          <p:nvSpPr>
            <p:cNvPr id="6111" name="Google Shape;6111;p8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5" name="Google Shape;6115;p82"/>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2"/>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2"/>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8" name="Google Shape;6118;p82"/>
          <p:cNvGrpSpPr/>
          <p:nvPr/>
        </p:nvGrpSpPr>
        <p:grpSpPr>
          <a:xfrm>
            <a:off x="3500129" y="1822744"/>
            <a:ext cx="382765" cy="367810"/>
            <a:chOff x="-62890750" y="3747425"/>
            <a:chExt cx="330825" cy="317900"/>
          </a:xfrm>
        </p:grpSpPr>
        <p:sp>
          <p:nvSpPr>
            <p:cNvPr id="6119" name="Google Shape;6119;p8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82"/>
          <p:cNvGrpSpPr/>
          <p:nvPr/>
        </p:nvGrpSpPr>
        <p:grpSpPr>
          <a:xfrm>
            <a:off x="3507881" y="2252381"/>
            <a:ext cx="367261" cy="366364"/>
            <a:chOff x="-62884425" y="4111775"/>
            <a:chExt cx="317425" cy="316650"/>
          </a:xfrm>
        </p:grpSpPr>
        <p:sp>
          <p:nvSpPr>
            <p:cNvPr id="6134" name="Google Shape;6134;p8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82"/>
          <p:cNvGrpSpPr/>
          <p:nvPr/>
        </p:nvGrpSpPr>
        <p:grpSpPr>
          <a:xfrm>
            <a:off x="2180515" y="2748450"/>
            <a:ext cx="365438" cy="360001"/>
            <a:chOff x="-60991775" y="3376900"/>
            <a:chExt cx="315850" cy="311150"/>
          </a:xfrm>
        </p:grpSpPr>
        <p:sp>
          <p:nvSpPr>
            <p:cNvPr id="6137" name="Google Shape;6137;p8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2"/>
          <p:cNvGrpSpPr/>
          <p:nvPr/>
        </p:nvGrpSpPr>
        <p:grpSpPr>
          <a:xfrm>
            <a:off x="2180052" y="3199314"/>
            <a:ext cx="366364" cy="359075"/>
            <a:chOff x="-60988625" y="3740800"/>
            <a:chExt cx="316650" cy="310350"/>
          </a:xfrm>
        </p:grpSpPr>
        <p:sp>
          <p:nvSpPr>
            <p:cNvPr id="6141" name="Google Shape;6141;p8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2"/>
          <p:cNvGrpSpPr/>
          <p:nvPr/>
        </p:nvGrpSpPr>
        <p:grpSpPr>
          <a:xfrm>
            <a:off x="2180052" y="3654765"/>
            <a:ext cx="366364" cy="365207"/>
            <a:chOff x="-60987850" y="4100950"/>
            <a:chExt cx="316650" cy="315650"/>
          </a:xfrm>
        </p:grpSpPr>
        <p:sp>
          <p:nvSpPr>
            <p:cNvPr id="6145" name="Google Shape;6145;p8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2"/>
          <p:cNvGrpSpPr/>
          <p:nvPr/>
        </p:nvGrpSpPr>
        <p:grpSpPr>
          <a:xfrm>
            <a:off x="3949836" y="3200225"/>
            <a:ext cx="369083" cy="357253"/>
            <a:chOff x="-59447250" y="3706150"/>
            <a:chExt cx="319000" cy="308775"/>
          </a:xfrm>
        </p:grpSpPr>
        <p:sp>
          <p:nvSpPr>
            <p:cNvPr id="6151" name="Google Shape;6151;p8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2"/>
          <p:cNvGrpSpPr/>
          <p:nvPr/>
        </p:nvGrpSpPr>
        <p:grpSpPr>
          <a:xfrm>
            <a:off x="1738564" y="1381536"/>
            <a:ext cx="368186" cy="364224"/>
            <a:chOff x="-64406125" y="3362225"/>
            <a:chExt cx="318225" cy="314800"/>
          </a:xfrm>
        </p:grpSpPr>
        <p:sp>
          <p:nvSpPr>
            <p:cNvPr id="6156" name="Google Shape;6156;p8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8" name="Google Shape;6158;p82"/>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9" name="Google Shape;6159;p82"/>
          <p:cNvGrpSpPr/>
          <p:nvPr/>
        </p:nvGrpSpPr>
        <p:grpSpPr>
          <a:xfrm>
            <a:off x="1739027" y="2252381"/>
            <a:ext cx="367261" cy="366364"/>
            <a:chOff x="-64410850" y="4094450"/>
            <a:chExt cx="317425" cy="316650"/>
          </a:xfrm>
        </p:grpSpPr>
        <p:sp>
          <p:nvSpPr>
            <p:cNvPr id="6160" name="Google Shape;6160;p8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82"/>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82"/>
          <p:cNvGrpSpPr/>
          <p:nvPr/>
        </p:nvGrpSpPr>
        <p:grpSpPr>
          <a:xfrm>
            <a:off x="3960575" y="1822454"/>
            <a:ext cx="365467" cy="368389"/>
            <a:chOff x="-62516625" y="3743175"/>
            <a:chExt cx="315875" cy="318400"/>
          </a:xfrm>
        </p:grpSpPr>
        <p:sp>
          <p:nvSpPr>
            <p:cNvPr id="6165" name="Google Shape;6165;p8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2"/>
          <p:cNvGrpSpPr/>
          <p:nvPr/>
        </p:nvGrpSpPr>
        <p:grpSpPr>
          <a:xfrm>
            <a:off x="3967415" y="2272426"/>
            <a:ext cx="351786" cy="326274"/>
            <a:chOff x="-62511900" y="4129100"/>
            <a:chExt cx="304050" cy="282000"/>
          </a:xfrm>
        </p:grpSpPr>
        <p:sp>
          <p:nvSpPr>
            <p:cNvPr id="6168" name="Google Shape;6168;p8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2"/>
          <p:cNvGrpSpPr/>
          <p:nvPr/>
        </p:nvGrpSpPr>
        <p:grpSpPr>
          <a:xfrm>
            <a:off x="2645537" y="2744820"/>
            <a:ext cx="310770" cy="367261"/>
            <a:chOff x="-60597975" y="3367475"/>
            <a:chExt cx="268600" cy="317425"/>
          </a:xfrm>
        </p:grpSpPr>
        <p:sp>
          <p:nvSpPr>
            <p:cNvPr id="6174" name="Google Shape;6174;p8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9" name="Google Shape;6179;p82"/>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0" name="Google Shape;6180;p82"/>
          <p:cNvGrpSpPr/>
          <p:nvPr/>
        </p:nvGrpSpPr>
        <p:grpSpPr>
          <a:xfrm>
            <a:off x="2617740" y="3706136"/>
            <a:ext cx="366364" cy="262465"/>
            <a:chOff x="-60621600" y="4145650"/>
            <a:chExt cx="316650" cy="226850"/>
          </a:xfrm>
        </p:grpSpPr>
        <p:sp>
          <p:nvSpPr>
            <p:cNvPr id="6181" name="Google Shape;6181;p8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2"/>
          <p:cNvGrpSpPr/>
          <p:nvPr/>
        </p:nvGrpSpPr>
        <p:grpSpPr>
          <a:xfrm>
            <a:off x="3954392" y="3654635"/>
            <a:ext cx="359972" cy="365467"/>
            <a:chOff x="-59400775" y="4084200"/>
            <a:chExt cx="311125" cy="315875"/>
          </a:xfrm>
        </p:grpSpPr>
        <p:sp>
          <p:nvSpPr>
            <p:cNvPr id="6185" name="Google Shape;6185;p8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82"/>
          <p:cNvGrpSpPr/>
          <p:nvPr/>
        </p:nvGrpSpPr>
        <p:grpSpPr>
          <a:xfrm>
            <a:off x="2178486" y="1380466"/>
            <a:ext cx="365438" cy="366364"/>
            <a:chOff x="-64044600" y="3360375"/>
            <a:chExt cx="315850" cy="316650"/>
          </a:xfrm>
        </p:grpSpPr>
        <p:sp>
          <p:nvSpPr>
            <p:cNvPr id="6192" name="Google Shape;6192;p8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2"/>
          <p:cNvGrpSpPr/>
          <p:nvPr/>
        </p:nvGrpSpPr>
        <p:grpSpPr>
          <a:xfrm>
            <a:off x="2204909" y="1823018"/>
            <a:ext cx="312592" cy="367261"/>
            <a:chOff x="-64022550" y="3727425"/>
            <a:chExt cx="270175" cy="317425"/>
          </a:xfrm>
        </p:grpSpPr>
        <p:sp>
          <p:nvSpPr>
            <p:cNvPr id="6196" name="Google Shape;6196;p8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2"/>
          <p:cNvGrpSpPr/>
          <p:nvPr/>
        </p:nvGrpSpPr>
        <p:grpSpPr>
          <a:xfrm>
            <a:off x="2229047" y="2251918"/>
            <a:ext cx="264317" cy="367290"/>
            <a:chOff x="-64001300" y="4093650"/>
            <a:chExt cx="228450" cy="317450"/>
          </a:xfrm>
        </p:grpSpPr>
        <p:sp>
          <p:nvSpPr>
            <p:cNvPr id="6200" name="Google Shape;6200;p8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82"/>
          <p:cNvGrpSpPr/>
          <p:nvPr/>
        </p:nvGrpSpPr>
        <p:grpSpPr>
          <a:xfrm>
            <a:off x="848051" y="2745210"/>
            <a:ext cx="359972" cy="366480"/>
            <a:chOff x="-62148800" y="3377700"/>
            <a:chExt cx="311125" cy="316750"/>
          </a:xfrm>
        </p:grpSpPr>
        <p:sp>
          <p:nvSpPr>
            <p:cNvPr id="6205" name="Google Shape;6205;p8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2"/>
          <p:cNvGrpSpPr/>
          <p:nvPr/>
        </p:nvGrpSpPr>
        <p:grpSpPr>
          <a:xfrm>
            <a:off x="843958" y="3195207"/>
            <a:ext cx="368157" cy="367290"/>
            <a:chOff x="-62154300" y="3743950"/>
            <a:chExt cx="318200" cy="317450"/>
          </a:xfrm>
        </p:grpSpPr>
        <p:sp>
          <p:nvSpPr>
            <p:cNvPr id="6208" name="Google Shape;6208;p8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2"/>
          <p:cNvGrpSpPr/>
          <p:nvPr/>
        </p:nvGrpSpPr>
        <p:grpSpPr>
          <a:xfrm>
            <a:off x="843944" y="3654187"/>
            <a:ext cx="368186" cy="366364"/>
            <a:chOff x="-62151950" y="4111775"/>
            <a:chExt cx="318225" cy="316650"/>
          </a:xfrm>
        </p:grpSpPr>
        <p:sp>
          <p:nvSpPr>
            <p:cNvPr id="6211" name="Google Shape;6211;p8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2"/>
          <p:cNvGrpSpPr/>
          <p:nvPr/>
        </p:nvGrpSpPr>
        <p:grpSpPr>
          <a:xfrm>
            <a:off x="3062568" y="2744733"/>
            <a:ext cx="368157" cy="367434"/>
            <a:chOff x="-60254550" y="3367325"/>
            <a:chExt cx="318200" cy="317575"/>
          </a:xfrm>
        </p:grpSpPr>
        <p:sp>
          <p:nvSpPr>
            <p:cNvPr id="6216" name="Google Shape;6216;p8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82"/>
          <p:cNvGrpSpPr/>
          <p:nvPr/>
        </p:nvGrpSpPr>
        <p:grpSpPr>
          <a:xfrm>
            <a:off x="3063465" y="3195727"/>
            <a:ext cx="366364" cy="366248"/>
            <a:chOff x="-60255350" y="3733825"/>
            <a:chExt cx="316650" cy="316550"/>
          </a:xfrm>
        </p:grpSpPr>
        <p:sp>
          <p:nvSpPr>
            <p:cNvPr id="6221" name="Google Shape;6221;p8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82"/>
          <p:cNvGrpSpPr/>
          <p:nvPr/>
        </p:nvGrpSpPr>
        <p:grpSpPr>
          <a:xfrm>
            <a:off x="3091262" y="3654635"/>
            <a:ext cx="310770" cy="365467"/>
            <a:chOff x="-60232500" y="4101525"/>
            <a:chExt cx="268600" cy="315875"/>
          </a:xfrm>
        </p:grpSpPr>
        <p:sp>
          <p:nvSpPr>
            <p:cNvPr id="6229" name="Google Shape;6229;p8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82"/>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82"/>
          <p:cNvGrpSpPr/>
          <p:nvPr/>
        </p:nvGrpSpPr>
        <p:grpSpPr>
          <a:xfrm>
            <a:off x="2624262" y="1380466"/>
            <a:ext cx="368186" cy="366364"/>
            <a:chOff x="-63679950" y="3360375"/>
            <a:chExt cx="318225" cy="316650"/>
          </a:xfrm>
        </p:grpSpPr>
        <p:sp>
          <p:nvSpPr>
            <p:cNvPr id="6233" name="Google Shape;6233;p8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7" name="Google Shape;6237;p82"/>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8" name="Google Shape;6238;p82"/>
          <p:cNvGrpSpPr/>
          <p:nvPr/>
        </p:nvGrpSpPr>
        <p:grpSpPr>
          <a:xfrm>
            <a:off x="2622889" y="2251803"/>
            <a:ext cx="370934" cy="367521"/>
            <a:chOff x="-63679950" y="4093450"/>
            <a:chExt cx="320600" cy="317650"/>
          </a:xfrm>
        </p:grpSpPr>
        <p:sp>
          <p:nvSpPr>
            <p:cNvPr id="6239" name="Google Shape;6239;p8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82"/>
          <p:cNvGrpSpPr/>
          <p:nvPr/>
        </p:nvGrpSpPr>
        <p:grpSpPr>
          <a:xfrm>
            <a:off x="1283006" y="2744805"/>
            <a:ext cx="366364" cy="367290"/>
            <a:chOff x="-61784125" y="3377700"/>
            <a:chExt cx="316650" cy="317450"/>
          </a:xfrm>
        </p:grpSpPr>
        <p:sp>
          <p:nvSpPr>
            <p:cNvPr id="6243" name="Google Shape;6243;p8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82"/>
          <p:cNvGrpSpPr/>
          <p:nvPr/>
        </p:nvGrpSpPr>
        <p:grpSpPr>
          <a:xfrm>
            <a:off x="1283006" y="3195207"/>
            <a:ext cx="366364" cy="367290"/>
            <a:chOff x="-61783350" y="3743950"/>
            <a:chExt cx="316650" cy="317450"/>
          </a:xfrm>
        </p:grpSpPr>
        <p:sp>
          <p:nvSpPr>
            <p:cNvPr id="6251" name="Google Shape;6251;p8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3" name="Google Shape;6253;p82"/>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2"/>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2"/>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6" name="Google Shape;6256;p82"/>
          <p:cNvGrpSpPr/>
          <p:nvPr/>
        </p:nvGrpSpPr>
        <p:grpSpPr>
          <a:xfrm>
            <a:off x="3504430" y="3655040"/>
            <a:ext cx="369112" cy="364657"/>
            <a:chOff x="-59869425" y="4102225"/>
            <a:chExt cx="319025" cy="315175"/>
          </a:xfrm>
        </p:grpSpPr>
        <p:sp>
          <p:nvSpPr>
            <p:cNvPr id="6257" name="Google Shape;6257;p8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82"/>
          <p:cNvGrpSpPr/>
          <p:nvPr/>
        </p:nvGrpSpPr>
        <p:grpSpPr>
          <a:xfrm>
            <a:off x="2623233" y="4123862"/>
            <a:ext cx="366364" cy="365467"/>
            <a:chOff x="-59029025" y="3711650"/>
            <a:chExt cx="316650" cy="315875"/>
          </a:xfrm>
        </p:grpSpPr>
        <p:sp>
          <p:nvSpPr>
            <p:cNvPr id="6262" name="Google Shape;6262;p8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82"/>
          <p:cNvGrpSpPr/>
          <p:nvPr/>
        </p:nvGrpSpPr>
        <p:grpSpPr>
          <a:xfrm>
            <a:off x="4859311" y="1379917"/>
            <a:ext cx="351940" cy="348188"/>
            <a:chOff x="581525" y="3254850"/>
            <a:chExt cx="297750" cy="294575"/>
          </a:xfrm>
        </p:grpSpPr>
        <p:sp>
          <p:nvSpPr>
            <p:cNvPr id="6270" name="Google Shape;6270;p8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82"/>
          <p:cNvGrpSpPr/>
          <p:nvPr/>
        </p:nvGrpSpPr>
        <p:grpSpPr>
          <a:xfrm>
            <a:off x="4858380" y="1818853"/>
            <a:ext cx="353802" cy="351497"/>
            <a:chOff x="580725" y="3617925"/>
            <a:chExt cx="299325" cy="297375"/>
          </a:xfrm>
        </p:grpSpPr>
        <p:sp>
          <p:nvSpPr>
            <p:cNvPr id="6274" name="Google Shape;6274;p8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82"/>
          <p:cNvGrpSpPr/>
          <p:nvPr/>
        </p:nvGrpSpPr>
        <p:grpSpPr>
          <a:xfrm>
            <a:off x="4860242" y="2266043"/>
            <a:ext cx="350079" cy="350079"/>
            <a:chOff x="583100" y="3982600"/>
            <a:chExt cx="296175" cy="296175"/>
          </a:xfrm>
        </p:grpSpPr>
        <p:sp>
          <p:nvSpPr>
            <p:cNvPr id="6280" name="Google Shape;6280;p8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2"/>
          <p:cNvGrpSpPr/>
          <p:nvPr/>
        </p:nvGrpSpPr>
        <p:grpSpPr>
          <a:xfrm>
            <a:off x="7092856" y="1379667"/>
            <a:ext cx="307231" cy="348690"/>
            <a:chOff x="2423775" y="3226875"/>
            <a:chExt cx="259925" cy="295000"/>
          </a:xfrm>
        </p:grpSpPr>
        <p:sp>
          <p:nvSpPr>
            <p:cNvPr id="6288" name="Google Shape;6288;p8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82"/>
          <p:cNvGrpSpPr/>
          <p:nvPr/>
        </p:nvGrpSpPr>
        <p:grpSpPr>
          <a:xfrm>
            <a:off x="7070043" y="1820952"/>
            <a:ext cx="352857" cy="347301"/>
            <a:chOff x="2404875" y="3592725"/>
            <a:chExt cx="298525" cy="293825"/>
          </a:xfrm>
        </p:grpSpPr>
        <p:sp>
          <p:nvSpPr>
            <p:cNvPr id="6292" name="Google Shape;6292;p8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82"/>
          <p:cNvGrpSpPr/>
          <p:nvPr/>
        </p:nvGrpSpPr>
        <p:grpSpPr>
          <a:xfrm>
            <a:off x="7070974" y="2266517"/>
            <a:ext cx="350995" cy="349133"/>
            <a:chOff x="2404875" y="3955825"/>
            <a:chExt cx="296950" cy="295375"/>
          </a:xfrm>
        </p:grpSpPr>
        <p:sp>
          <p:nvSpPr>
            <p:cNvPr id="6296" name="Google Shape;6296;p8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2"/>
          <p:cNvGrpSpPr/>
          <p:nvPr/>
        </p:nvGrpSpPr>
        <p:grpSpPr>
          <a:xfrm>
            <a:off x="5764954" y="2730711"/>
            <a:ext cx="349163" cy="350079"/>
            <a:chOff x="4263650" y="3235150"/>
            <a:chExt cx="295400" cy="296175"/>
          </a:xfrm>
        </p:grpSpPr>
        <p:sp>
          <p:nvSpPr>
            <p:cNvPr id="6301" name="Google Shape;6301;p8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82"/>
          <p:cNvGrpSpPr/>
          <p:nvPr/>
        </p:nvGrpSpPr>
        <p:grpSpPr>
          <a:xfrm>
            <a:off x="5762634" y="3189872"/>
            <a:ext cx="353802" cy="327739"/>
            <a:chOff x="4266025" y="3609275"/>
            <a:chExt cx="299325" cy="277275"/>
          </a:xfrm>
        </p:grpSpPr>
        <p:sp>
          <p:nvSpPr>
            <p:cNvPr id="6307" name="Google Shape;6307;p8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2"/>
          <p:cNvGrpSpPr/>
          <p:nvPr/>
        </p:nvGrpSpPr>
        <p:grpSpPr>
          <a:xfrm>
            <a:off x="5763092" y="3655259"/>
            <a:ext cx="352886" cy="349133"/>
            <a:chOff x="4263650" y="3963700"/>
            <a:chExt cx="298550" cy="295375"/>
          </a:xfrm>
        </p:grpSpPr>
        <p:sp>
          <p:nvSpPr>
            <p:cNvPr id="6310" name="Google Shape;6310;p8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82"/>
          <p:cNvGrpSpPr/>
          <p:nvPr/>
        </p:nvGrpSpPr>
        <p:grpSpPr>
          <a:xfrm>
            <a:off x="8041429" y="2730711"/>
            <a:ext cx="226264" cy="350079"/>
            <a:chOff x="6164975" y="3211525"/>
            <a:chExt cx="191425" cy="296175"/>
          </a:xfrm>
        </p:grpSpPr>
        <p:sp>
          <p:nvSpPr>
            <p:cNvPr id="6318" name="Google Shape;6318;p8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82"/>
          <p:cNvGrpSpPr/>
          <p:nvPr/>
        </p:nvGrpSpPr>
        <p:grpSpPr>
          <a:xfrm>
            <a:off x="5303466" y="1378987"/>
            <a:ext cx="352886" cy="350049"/>
            <a:chOff x="946175" y="3253275"/>
            <a:chExt cx="298550" cy="296150"/>
          </a:xfrm>
        </p:grpSpPr>
        <p:sp>
          <p:nvSpPr>
            <p:cNvPr id="6326" name="Google Shape;6326;p8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82"/>
          <p:cNvGrpSpPr/>
          <p:nvPr/>
        </p:nvGrpSpPr>
        <p:grpSpPr>
          <a:xfrm>
            <a:off x="5304397" y="1820951"/>
            <a:ext cx="351024" cy="347301"/>
            <a:chOff x="946175" y="3619500"/>
            <a:chExt cx="296975" cy="293825"/>
          </a:xfrm>
        </p:grpSpPr>
        <p:sp>
          <p:nvSpPr>
            <p:cNvPr id="6332" name="Google Shape;6332;p8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2"/>
          <p:cNvGrpSpPr/>
          <p:nvPr/>
        </p:nvGrpSpPr>
        <p:grpSpPr>
          <a:xfrm>
            <a:off x="5303939" y="2265585"/>
            <a:ext cx="351940" cy="350995"/>
            <a:chOff x="944600" y="3981825"/>
            <a:chExt cx="297750" cy="296950"/>
          </a:xfrm>
        </p:grpSpPr>
        <p:sp>
          <p:nvSpPr>
            <p:cNvPr id="6339" name="Google Shape;6339;p8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2"/>
          <p:cNvGrpSpPr/>
          <p:nvPr/>
        </p:nvGrpSpPr>
        <p:grpSpPr>
          <a:xfrm>
            <a:off x="7520875" y="1379445"/>
            <a:ext cx="350079" cy="349133"/>
            <a:chOff x="2768750" y="3227275"/>
            <a:chExt cx="296175" cy="295375"/>
          </a:xfrm>
        </p:grpSpPr>
        <p:sp>
          <p:nvSpPr>
            <p:cNvPr id="6344" name="Google Shape;6344;p8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2"/>
          <p:cNvGrpSpPr/>
          <p:nvPr/>
        </p:nvGrpSpPr>
        <p:grpSpPr>
          <a:xfrm>
            <a:off x="7541826" y="1820317"/>
            <a:ext cx="308177" cy="348572"/>
            <a:chOff x="2786075" y="3591800"/>
            <a:chExt cx="260725" cy="294900"/>
          </a:xfrm>
        </p:grpSpPr>
        <p:sp>
          <p:nvSpPr>
            <p:cNvPr id="6353" name="Google Shape;6353;p8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2"/>
          <p:cNvGrpSpPr/>
          <p:nvPr/>
        </p:nvGrpSpPr>
        <p:grpSpPr>
          <a:xfrm>
            <a:off x="7582324" y="2266044"/>
            <a:ext cx="227180" cy="350079"/>
            <a:chOff x="2819150" y="3955025"/>
            <a:chExt cx="192200" cy="296175"/>
          </a:xfrm>
        </p:grpSpPr>
        <p:sp>
          <p:nvSpPr>
            <p:cNvPr id="6359" name="Google Shape;6359;p8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82"/>
          <p:cNvGrpSpPr/>
          <p:nvPr/>
        </p:nvGrpSpPr>
        <p:grpSpPr>
          <a:xfrm>
            <a:off x="6206097" y="2731642"/>
            <a:ext cx="349133" cy="348217"/>
            <a:chOff x="4629125" y="3235150"/>
            <a:chExt cx="295375" cy="294600"/>
          </a:xfrm>
        </p:grpSpPr>
        <p:sp>
          <p:nvSpPr>
            <p:cNvPr id="6364" name="Google Shape;6364;p8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82"/>
          <p:cNvGrpSpPr/>
          <p:nvPr/>
        </p:nvGrpSpPr>
        <p:grpSpPr>
          <a:xfrm>
            <a:off x="6206082" y="3179175"/>
            <a:ext cx="349163" cy="349133"/>
            <a:chOff x="4628325" y="3599825"/>
            <a:chExt cx="295400" cy="295375"/>
          </a:xfrm>
        </p:grpSpPr>
        <p:sp>
          <p:nvSpPr>
            <p:cNvPr id="6370" name="Google Shape;6370;p8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2"/>
          <p:cNvGrpSpPr/>
          <p:nvPr/>
        </p:nvGrpSpPr>
        <p:grpSpPr>
          <a:xfrm>
            <a:off x="6227033" y="3654786"/>
            <a:ext cx="307261" cy="350079"/>
            <a:chOff x="4645650" y="3962900"/>
            <a:chExt cx="259950" cy="296175"/>
          </a:xfrm>
        </p:grpSpPr>
        <p:sp>
          <p:nvSpPr>
            <p:cNvPr id="6383" name="Google Shape;6383;p8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2"/>
          <p:cNvGrpSpPr/>
          <p:nvPr/>
        </p:nvGrpSpPr>
        <p:grpSpPr>
          <a:xfrm>
            <a:off x="7979994" y="3179648"/>
            <a:ext cx="349133" cy="348188"/>
            <a:chOff x="6143725" y="3582500"/>
            <a:chExt cx="295375" cy="294575"/>
          </a:xfrm>
        </p:grpSpPr>
        <p:sp>
          <p:nvSpPr>
            <p:cNvPr id="6390" name="Google Shape;6390;p8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2"/>
          <p:cNvGrpSpPr/>
          <p:nvPr/>
        </p:nvGrpSpPr>
        <p:grpSpPr>
          <a:xfrm>
            <a:off x="5748820" y="1378987"/>
            <a:ext cx="350995" cy="350049"/>
            <a:chOff x="1310075" y="3253275"/>
            <a:chExt cx="296950" cy="296150"/>
          </a:xfrm>
        </p:grpSpPr>
        <p:sp>
          <p:nvSpPr>
            <p:cNvPr id="6398" name="Google Shape;6398;p8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1" name="Google Shape;6401;p82"/>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2" name="Google Shape;6402;p82"/>
          <p:cNvGrpSpPr/>
          <p:nvPr/>
        </p:nvGrpSpPr>
        <p:grpSpPr>
          <a:xfrm>
            <a:off x="5748347" y="2265246"/>
            <a:ext cx="351941" cy="351675"/>
            <a:chOff x="1310075" y="3980250"/>
            <a:chExt cx="297750" cy="297525"/>
          </a:xfrm>
        </p:grpSpPr>
        <p:sp>
          <p:nvSpPr>
            <p:cNvPr id="6403" name="Google Shape;6403;p8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2"/>
          <p:cNvGrpSpPr/>
          <p:nvPr/>
        </p:nvGrpSpPr>
        <p:grpSpPr>
          <a:xfrm>
            <a:off x="8013136" y="1379445"/>
            <a:ext cx="266305" cy="349133"/>
            <a:chOff x="3167275" y="3227275"/>
            <a:chExt cx="225300" cy="295375"/>
          </a:xfrm>
        </p:grpSpPr>
        <p:sp>
          <p:nvSpPr>
            <p:cNvPr id="6408" name="Google Shape;6408;p8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82"/>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82"/>
          <p:cNvGrpSpPr/>
          <p:nvPr/>
        </p:nvGrpSpPr>
        <p:grpSpPr>
          <a:xfrm>
            <a:off x="7970318" y="2266502"/>
            <a:ext cx="351940" cy="349163"/>
            <a:chOff x="3133425" y="3955025"/>
            <a:chExt cx="297750" cy="295400"/>
          </a:xfrm>
        </p:grpSpPr>
        <p:sp>
          <p:nvSpPr>
            <p:cNvPr id="6415" name="Google Shape;6415;p8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82"/>
          <p:cNvGrpSpPr/>
          <p:nvPr/>
        </p:nvGrpSpPr>
        <p:grpSpPr>
          <a:xfrm>
            <a:off x="6650491" y="2730090"/>
            <a:ext cx="350079" cy="351320"/>
            <a:chOff x="4991425" y="3234750"/>
            <a:chExt cx="296175" cy="297225"/>
          </a:xfrm>
        </p:grpSpPr>
        <p:sp>
          <p:nvSpPr>
            <p:cNvPr id="6419" name="Google Shape;6419;p8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2"/>
          <p:cNvGrpSpPr/>
          <p:nvPr/>
        </p:nvGrpSpPr>
        <p:grpSpPr>
          <a:xfrm>
            <a:off x="6650491" y="3199653"/>
            <a:ext cx="350079" cy="308177"/>
            <a:chOff x="4991425" y="3617150"/>
            <a:chExt cx="296175" cy="260725"/>
          </a:xfrm>
        </p:grpSpPr>
        <p:sp>
          <p:nvSpPr>
            <p:cNvPr id="6426" name="Google Shape;6426;p8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2"/>
          <p:cNvGrpSpPr/>
          <p:nvPr/>
        </p:nvGrpSpPr>
        <p:grpSpPr>
          <a:xfrm>
            <a:off x="6727764" y="3655244"/>
            <a:ext cx="195532" cy="349163"/>
            <a:chOff x="5056800" y="3962900"/>
            <a:chExt cx="165425" cy="295400"/>
          </a:xfrm>
        </p:grpSpPr>
        <p:sp>
          <p:nvSpPr>
            <p:cNvPr id="6434" name="Google Shape;6434;p8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82"/>
          <p:cNvGrpSpPr/>
          <p:nvPr/>
        </p:nvGrpSpPr>
        <p:grpSpPr>
          <a:xfrm>
            <a:off x="7979062" y="3655260"/>
            <a:ext cx="350995" cy="349133"/>
            <a:chOff x="6168925" y="3936925"/>
            <a:chExt cx="296950" cy="295375"/>
          </a:xfrm>
        </p:grpSpPr>
        <p:sp>
          <p:nvSpPr>
            <p:cNvPr id="6438" name="Google Shape;6438;p8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82"/>
          <p:cNvGrpSpPr/>
          <p:nvPr/>
        </p:nvGrpSpPr>
        <p:grpSpPr>
          <a:xfrm>
            <a:off x="6192781" y="1372332"/>
            <a:ext cx="348188" cy="349133"/>
            <a:chOff x="1674750" y="3254050"/>
            <a:chExt cx="294575" cy="295375"/>
          </a:xfrm>
        </p:grpSpPr>
        <p:sp>
          <p:nvSpPr>
            <p:cNvPr id="6445" name="Google Shape;6445;p8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2"/>
          <p:cNvGrpSpPr/>
          <p:nvPr/>
        </p:nvGrpSpPr>
        <p:grpSpPr>
          <a:xfrm>
            <a:off x="6207177" y="1820035"/>
            <a:ext cx="319347" cy="349133"/>
            <a:chOff x="1687350" y="3618725"/>
            <a:chExt cx="270175" cy="295375"/>
          </a:xfrm>
        </p:grpSpPr>
        <p:sp>
          <p:nvSpPr>
            <p:cNvPr id="6449" name="Google Shape;6449;p8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2"/>
          <p:cNvGrpSpPr/>
          <p:nvPr/>
        </p:nvGrpSpPr>
        <p:grpSpPr>
          <a:xfrm>
            <a:off x="6190880" y="2266516"/>
            <a:ext cx="351940" cy="349133"/>
            <a:chOff x="1672375" y="3982600"/>
            <a:chExt cx="297750" cy="295375"/>
          </a:xfrm>
        </p:grpSpPr>
        <p:sp>
          <p:nvSpPr>
            <p:cNvPr id="6453" name="Google Shape;6453;p8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2"/>
          <p:cNvGrpSpPr/>
          <p:nvPr/>
        </p:nvGrpSpPr>
        <p:grpSpPr>
          <a:xfrm>
            <a:off x="4882872" y="2730711"/>
            <a:ext cx="350079" cy="350079"/>
            <a:chOff x="3497300" y="3227275"/>
            <a:chExt cx="296175" cy="296175"/>
          </a:xfrm>
        </p:grpSpPr>
        <p:sp>
          <p:nvSpPr>
            <p:cNvPr id="6457" name="Google Shape;6457;p8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2"/>
          <p:cNvGrpSpPr/>
          <p:nvPr/>
        </p:nvGrpSpPr>
        <p:grpSpPr>
          <a:xfrm>
            <a:off x="4883345" y="3180106"/>
            <a:ext cx="349133" cy="347272"/>
            <a:chOff x="3497300" y="3591950"/>
            <a:chExt cx="295375" cy="293800"/>
          </a:xfrm>
        </p:grpSpPr>
        <p:sp>
          <p:nvSpPr>
            <p:cNvPr id="6466" name="Google Shape;6466;p8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2"/>
          <p:cNvGrpSpPr/>
          <p:nvPr/>
        </p:nvGrpSpPr>
        <p:grpSpPr>
          <a:xfrm>
            <a:off x="4883345" y="3655244"/>
            <a:ext cx="349133" cy="349163"/>
            <a:chOff x="3497300" y="3955025"/>
            <a:chExt cx="295375" cy="295400"/>
          </a:xfrm>
        </p:grpSpPr>
        <p:sp>
          <p:nvSpPr>
            <p:cNvPr id="6475" name="Google Shape;6475;p8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2"/>
          <p:cNvGrpSpPr/>
          <p:nvPr/>
        </p:nvGrpSpPr>
        <p:grpSpPr>
          <a:xfrm>
            <a:off x="7107917" y="2731435"/>
            <a:ext cx="327739" cy="348631"/>
            <a:chOff x="5364750" y="3235150"/>
            <a:chExt cx="277275" cy="294950"/>
          </a:xfrm>
        </p:grpSpPr>
        <p:sp>
          <p:nvSpPr>
            <p:cNvPr id="6479" name="Google Shape;6479;p8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82"/>
          <p:cNvGrpSpPr/>
          <p:nvPr/>
        </p:nvGrpSpPr>
        <p:grpSpPr>
          <a:xfrm>
            <a:off x="7096274" y="3177771"/>
            <a:ext cx="351024" cy="351941"/>
            <a:chOff x="5355300" y="3598250"/>
            <a:chExt cx="296975" cy="297750"/>
          </a:xfrm>
        </p:grpSpPr>
        <p:sp>
          <p:nvSpPr>
            <p:cNvPr id="6488" name="Google Shape;6488;p8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82"/>
          <p:cNvGrpSpPr/>
          <p:nvPr/>
        </p:nvGrpSpPr>
        <p:grpSpPr>
          <a:xfrm>
            <a:off x="7100470" y="3716693"/>
            <a:ext cx="342632" cy="226264"/>
            <a:chOff x="5358450" y="4015675"/>
            <a:chExt cx="289875" cy="191425"/>
          </a:xfrm>
        </p:grpSpPr>
        <p:sp>
          <p:nvSpPr>
            <p:cNvPr id="6497" name="Google Shape;6497;p8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82"/>
          <p:cNvGrpSpPr/>
          <p:nvPr/>
        </p:nvGrpSpPr>
        <p:grpSpPr>
          <a:xfrm>
            <a:off x="6226953" y="4099224"/>
            <a:ext cx="351024" cy="325464"/>
            <a:chOff x="6543825" y="3202075"/>
            <a:chExt cx="296975" cy="275350"/>
          </a:xfrm>
        </p:grpSpPr>
        <p:sp>
          <p:nvSpPr>
            <p:cNvPr id="6502" name="Google Shape;6502;p8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2"/>
          <p:cNvGrpSpPr/>
          <p:nvPr/>
        </p:nvGrpSpPr>
        <p:grpSpPr>
          <a:xfrm>
            <a:off x="6633934" y="1378972"/>
            <a:ext cx="350079" cy="350079"/>
            <a:chOff x="2037825" y="3254050"/>
            <a:chExt cx="296175" cy="296175"/>
          </a:xfrm>
        </p:grpSpPr>
        <p:sp>
          <p:nvSpPr>
            <p:cNvPr id="6510" name="Google Shape;6510;p8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2"/>
          <p:cNvGrpSpPr/>
          <p:nvPr/>
        </p:nvGrpSpPr>
        <p:grpSpPr>
          <a:xfrm>
            <a:off x="6632072" y="1820139"/>
            <a:ext cx="353802" cy="348926"/>
            <a:chOff x="2034675" y="3617925"/>
            <a:chExt cx="299325" cy="295200"/>
          </a:xfrm>
        </p:grpSpPr>
        <p:sp>
          <p:nvSpPr>
            <p:cNvPr id="6517" name="Google Shape;6517;p8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82"/>
          <p:cNvGrpSpPr/>
          <p:nvPr/>
        </p:nvGrpSpPr>
        <p:grpSpPr>
          <a:xfrm>
            <a:off x="6633934" y="2266516"/>
            <a:ext cx="350079" cy="349133"/>
            <a:chOff x="2037825" y="3981825"/>
            <a:chExt cx="296175" cy="295375"/>
          </a:xfrm>
        </p:grpSpPr>
        <p:sp>
          <p:nvSpPr>
            <p:cNvPr id="6523" name="Google Shape;6523;p8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82"/>
          <p:cNvGrpSpPr/>
          <p:nvPr/>
        </p:nvGrpSpPr>
        <p:grpSpPr>
          <a:xfrm>
            <a:off x="5318952" y="2762832"/>
            <a:ext cx="350079" cy="285837"/>
            <a:chOff x="3860400" y="3254050"/>
            <a:chExt cx="296175" cy="241825"/>
          </a:xfrm>
        </p:grpSpPr>
        <p:sp>
          <p:nvSpPr>
            <p:cNvPr id="6527" name="Google Shape;6527;p8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82"/>
          <p:cNvGrpSpPr/>
          <p:nvPr/>
        </p:nvGrpSpPr>
        <p:grpSpPr>
          <a:xfrm>
            <a:off x="5318479" y="3178702"/>
            <a:ext cx="351024" cy="350079"/>
            <a:chOff x="3859600" y="3591950"/>
            <a:chExt cx="296975" cy="296175"/>
          </a:xfrm>
        </p:grpSpPr>
        <p:sp>
          <p:nvSpPr>
            <p:cNvPr id="6535" name="Google Shape;6535;p8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82"/>
          <p:cNvGrpSpPr/>
          <p:nvPr/>
        </p:nvGrpSpPr>
        <p:grpSpPr>
          <a:xfrm>
            <a:off x="5318952" y="3654786"/>
            <a:ext cx="350079" cy="350079"/>
            <a:chOff x="3860400" y="3955025"/>
            <a:chExt cx="296175" cy="296175"/>
          </a:xfrm>
        </p:grpSpPr>
        <p:sp>
          <p:nvSpPr>
            <p:cNvPr id="6539" name="Google Shape;6539;p8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4" name="Google Shape;6544;p82"/>
          <p:cNvGrpSpPr/>
          <p:nvPr/>
        </p:nvGrpSpPr>
        <p:grpSpPr>
          <a:xfrm>
            <a:off x="7534167" y="2731184"/>
            <a:ext cx="355664" cy="349133"/>
            <a:chOff x="5716825" y="3235950"/>
            <a:chExt cx="300900" cy="295375"/>
          </a:xfrm>
        </p:grpSpPr>
        <p:sp>
          <p:nvSpPr>
            <p:cNvPr id="6545" name="Google Shape;6545;p8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82"/>
          <p:cNvGrpSpPr/>
          <p:nvPr/>
        </p:nvGrpSpPr>
        <p:grpSpPr>
          <a:xfrm>
            <a:off x="7547199" y="3189872"/>
            <a:ext cx="329601" cy="327739"/>
            <a:chOff x="5727850" y="3609275"/>
            <a:chExt cx="278850" cy="277275"/>
          </a:xfrm>
        </p:grpSpPr>
        <p:sp>
          <p:nvSpPr>
            <p:cNvPr id="6550" name="Google Shape;6550;p8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82"/>
          <p:cNvGrpSpPr/>
          <p:nvPr/>
        </p:nvGrpSpPr>
        <p:grpSpPr>
          <a:xfrm>
            <a:off x="7558383" y="3655259"/>
            <a:ext cx="307231" cy="349133"/>
            <a:chOff x="5736525" y="3963700"/>
            <a:chExt cx="259925" cy="295375"/>
          </a:xfrm>
        </p:grpSpPr>
        <p:sp>
          <p:nvSpPr>
            <p:cNvPr id="6556" name="Google Shape;6556;p8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82"/>
          <p:cNvGrpSpPr/>
          <p:nvPr/>
        </p:nvGrpSpPr>
        <p:grpSpPr>
          <a:xfrm>
            <a:off x="6649963" y="4104585"/>
            <a:ext cx="351024" cy="350079"/>
            <a:chOff x="6553275" y="3604550"/>
            <a:chExt cx="296975" cy="296175"/>
          </a:xfrm>
        </p:grpSpPr>
        <p:sp>
          <p:nvSpPr>
            <p:cNvPr id="6564" name="Google Shape;6564;p8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0" name="Google Shape;6570;p82"/>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571" name="Google Shape;6571;p82"/>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75" name="Shape 6575"/>
        <p:cNvGrpSpPr/>
        <p:nvPr/>
      </p:nvGrpSpPr>
      <p:grpSpPr>
        <a:xfrm>
          <a:off x="0" y="0"/>
          <a:ext cx="0" cy="0"/>
          <a:chOff x="0" y="0"/>
          <a:chExt cx="0" cy="0"/>
        </a:xfrm>
      </p:grpSpPr>
      <p:grpSp>
        <p:nvGrpSpPr>
          <p:cNvPr id="6576" name="Google Shape;6576;p83"/>
          <p:cNvGrpSpPr/>
          <p:nvPr/>
        </p:nvGrpSpPr>
        <p:grpSpPr>
          <a:xfrm>
            <a:off x="877057" y="1380546"/>
            <a:ext cx="294401" cy="353645"/>
            <a:chOff x="-35814600" y="3202075"/>
            <a:chExt cx="242625" cy="291450"/>
          </a:xfrm>
        </p:grpSpPr>
        <p:sp>
          <p:nvSpPr>
            <p:cNvPr id="6577" name="Google Shape;6577;p8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3"/>
          <p:cNvGrpSpPr/>
          <p:nvPr/>
        </p:nvGrpSpPr>
        <p:grpSpPr>
          <a:xfrm>
            <a:off x="847435" y="1821466"/>
            <a:ext cx="353645" cy="353888"/>
            <a:chOff x="-35839800" y="3561025"/>
            <a:chExt cx="291450" cy="291650"/>
          </a:xfrm>
        </p:grpSpPr>
        <p:sp>
          <p:nvSpPr>
            <p:cNvPr id="6585" name="Google Shape;6585;p8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2" name="Google Shape;6592;p83"/>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3" name="Google Shape;6593;p83"/>
          <p:cNvGrpSpPr/>
          <p:nvPr/>
        </p:nvGrpSpPr>
        <p:grpSpPr>
          <a:xfrm>
            <a:off x="3084980" y="1380546"/>
            <a:ext cx="353645" cy="353645"/>
            <a:chOff x="-34003850" y="3227275"/>
            <a:chExt cx="291450" cy="291450"/>
          </a:xfrm>
        </p:grpSpPr>
        <p:sp>
          <p:nvSpPr>
            <p:cNvPr id="6594" name="Google Shape;6594;p8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3"/>
          <p:cNvGrpSpPr/>
          <p:nvPr/>
        </p:nvGrpSpPr>
        <p:grpSpPr>
          <a:xfrm>
            <a:off x="3084510" y="1821238"/>
            <a:ext cx="354586" cy="354343"/>
            <a:chOff x="-34004625" y="3585850"/>
            <a:chExt cx="292225" cy="292025"/>
          </a:xfrm>
        </p:grpSpPr>
        <p:sp>
          <p:nvSpPr>
            <p:cNvPr id="6600" name="Google Shape;6600;p8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3"/>
          <p:cNvGrpSpPr/>
          <p:nvPr/>
        </p:nvGrpSpPr>
        <p:grpSpPr>
          <a:xfrm>
            <a:off x="3084025" y="2256439"/>
            <a:ext cx="355557" cy="354616"/>
            <a:chOff x="-34005425" y="3945575"/>
            <a:chExt cx="293025" cy="292250"/>
          </a:xfrm>
        </p:grpSpPr>
        <p:sp>
          <p:nvSpPr>
            <p:cNvPr id="6606" name="Google Shape;6606;p8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3"/>
          <p:cNvGrpSpPr/>
          <p:nvPr/>
        </p:nvGrpSpPr>
        <p:grpSpPr>
          <a:xfrm>
            <a:off x="1731124" y="2729615"/>
            <a:ext cx="358408" cy="355557"/>
            <a:chOff x="-32174975" y="3192625"/>
            <a:chExt cx="295375" cy="293025"/>
          </a:xfrm>
        </p:grpSpPr>
        <p:sp>
          <p:nvSpPr>
            <p:cNvPr id="6610" name="Google Shape;6610;p8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4" name="Google Shape;6614;p83"/>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3"/>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6" name="Google Shape;6616;p83"/>
          <p:cNvGrpSpPr/>
          <p:nvPr/>
        </p:nvGrpSpPr>
        <p:grpSpPr>
          <a:xfrm>
            <a:off x="3970274" y="2730570"/>
            <a:ext cx="354586" cy="353645"/>
            <a:chOff x="-30345325" y="3184750"/>
            <a:chExt cx="292225" cy="291450"/>
          </a:xfrm>
        </p:grpSpPr>
        <p:sp>
          <p:nvSpPr>
            <p:cNvPr id="6617" name="Google Shape;6617;p8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3"/>
          <p:cNvGrpSpPr/>
          <p:nvPr/>
        </p:nvGrpSpPr>
        <p:grpSpPr>
          <a:xfrm>
            <a:off x="1295026" y="1380546"/>
            <a:ext cx="353645" cy="353645"/>
            <a:chOff x="-35481425" y="3202075"/>
            <a:chExt cx="291450" cy="291450"/>
          </a:xfrm>
        </p:grpSpPr>
        <p:sp>
          <p:nvSpPr>
            <p:cNvPr id="6623" name="Google Shape;6623;p8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83"/>
          <p:cNvGrpSpPr/>
          <p:nvPr/>
        </p:nvGrpSpPr>
        <p:grpSpPr>
          <a:xfrm>
            <a:off x="1294556" y="1822072"/>
            <a:ext cx="354586" cy="352675"/>
            <a:chOff x="-35482200" y="3561225"/>
            <a:chExt cx="292225" cy="290650"/>
          </a:xfrm>
        </p:grpSpPr>
        <p:sp>
          <p:nvSpPr>
            <p:cNvPr id="6631" name="Google Shape;6631;p8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83"/>
          <p:cNvGrpSpPr/>
          <p:nvPr/>
        </p:nvGrpSpPr>
        <p:grpSpPr>
          <a:xfrm>
            <a:off x="1295026" y="2256940"/>
            <a:ext cx="353645" cy="353615"/>
            <a:chOff x="-35481425" y="3919600"/>
            <a:chExt cx="291450" cy="291425"/>
          </a:xfrm>
        </p:grpSpPr>
        <p:sp>
          <p:nvSpPr>
            <p:cNvPr id="6635" name="Google Shape;6635;p8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83"/>
          <p:cNvGrpSpPr/>
          <p:nvPr/>
        </p:nvGrpSpPr>
        <p:grpSpPr>
          <a:xfrm>
            <a:off x="3530661" y="1381031"/>
            <a:ext cx="357468" cy="352675"/>
            <a:chOff x="-33645475" y="3228075"/>
            <a:chExt cx="294600" cy="290650"/>
          </a:xfrm>
        </p:grpSpPr>
        <p:sp>
          <p:nvSpPr>
            <p:cNvPr id="6644" name="Google Shape;6644;p8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83"/>
          <p:cNvGrpSpPr/>
          <p:nvPr/>
        </p:nvGrpSpPr>
        <p:grpSpPr>
          <a:xfrm>
            <a:off x="3531631" y="1821116"/>
            <a:ext cx="355526" cy="354586"/>
            <a:chOff x="-33646250" y="3586425"/>
            <a:chExt cx="293000" cy="292225"/>
          </a:xfrm>
        </p:grpSpPr>
        <p:sp>
          <p:nvSpPr>
            <p:cNvPr id="6652" name="Google Shape;6652;p8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83"/>
          <p:cNvGrpSpPr/>
          <p:nvPr/>
        </p:nvGrpSpPr>
        <p:grpSpPr>
          <a:xfrm>
            <a:off x="3532101" y="2255969"/>
            <a:ext cx="354586" cy="355557"/>
            <a:chOff x="-33645475" y="3944800"/>
            <a:chExt cx="292225" cy="293025"/>
          </a:xfrm>
        </p:grpSpPr>
        <p:sp>
          <p:nvSpPr>
            <p:cNvPr id="6655" name="Google Shape;6655;p8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83"/>
          <p:cNvGrpSpPr/>
          <p:nvPr/>
        </p:nvGrpSpPr>
        <p:grpSpPr>
          <a:xfrm>
            <a:off x="2185320" y="2729706"/>
            <a:ext cx="352675" cy="355375"/>
            <a:chOff x="-31809525" y="3192625"/>
            <a:chExt cx="290650" cy="292875"/>
          </a:xfrm>
        </p:grpSpPr>
        <p:sp>
          <p:nvSpPr>
            <p:cNvPr id="6666" name="Google Shape;6666;p8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3"/>
          <p:cNvGrpSpPr/>
          <p:nvPr/>
        </p:nvGrpSpPr>
        <p:grpSpPr>
          <a:xfrm>
            <a:off x="2184835" y="3200258"/>
            <a:ext cx="353645" cy="355557"/>
            <a:chOff x="-31811100" y="3550975"/>
            <a:chExt cx="291450" cy="293025"/>
          </a:xfrm>
        </p:grpSpPr>
        <p:sp>
          <p:nvSpPr>
            <p:cNvPr id="6671" name="Google Shape;6671;p8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83"/>
          <p:cNvGrpSpPr/>
          <p:nvPr/>
        </p:nvGrpSpPr>
        <p:grpSpPr>
          <a:xfrm>
            <a:off x="2178631" y="3664562"/>
            <a:ext cx="366052" cy="356831"/>
            <a:chOff x="-31817400" y="3910025"/>
            <a:chExt cx="301675" cy="294075"/>
          </a:xfrm>
        </p:grpSpPr>
        <p:sp>
          <p:nvSpPr>
            <p:cNvPr id="6679" name="Google Shape;6679;p8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83"/>
          <p:cNvGrpSpPr/>
          <p:nvPr/>
        </p:nvGrpSpPr>
        <p:grpSpPr>
          <a:xfrm>
            <a:off x="3970259" y="3200743"/>
            <a:ext cx="354616" cy="354586"/>
            <a:chOff x="-30354000" y="3569100"/>
            <a:chExt cx="292250" cy="292225"/>
          </a:xfrm>
        </p:grpSpPr>
        <p:sp>
          <p:nvSpPr>
            <p:cNvPr id="6683" name="Google Shape;6683;p8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3"/>
          <p:cNvGrpSpPr/>
          <p:nvPr/>
        </p:nvGrpSpPr>
        <p:grpSpPr>
          <a:xfrm>
            <a:off x="1748837" y="1380546"/>
            <a:ext cx="342148" cy="353645"/>
            <a:chOff x="-35118325" y="3202075"/>
            <a:chExt cx="281975" cy="291450"/>
          </a:xfrm>
        </p:grpSpPr>
        <p:sp>
          <p:nvSpPr>
            <p:cNvPr id="6690" name="Google Shape;6690;p8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83"/>
          <p:cNvGrpSpPr/>
          <p:nvPr/>
        </p:nvGrpSpPr>
        <p:grpSpPr>
          <a:xfrm>
            <a:off x="1742618" y="1821799"/>
            <a:ext cx="354586" cy="353221"/>
            <a:chOff x="-35123050" y="3561225"/>
            <a:chExt cx="292225" cy="291100"/>
          </a:xfrm>
        </p:grpSpPr>
        <p:sp>
          <p:nvSpPr>
            <p:cNvPr id="6695" name="Google Shape;6695;p8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83"/>
          <p:cNvGrpSpPr/>
          <p:nvPr/>
        </p:nvGrpSpPr>
        <p:grpSpPr>
          <a:xfrm>
            <a:off x="1784677" y="2256940"/>
            <a:ext cx="270467" cy="353615"/>
            <a:chOff x="-35089175" y="3919600"/>
            <a:chExt cx="222900" cy="291425"/>
          </a:xfrm>
        </p:grpSpPr>
        <p:sp>
          <p:nvSpPr>
            <p:cNvPr id="6698" name="Google Shape;6698;p8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3"/>
          <p:cNvGrpSpPr/>
          <p:nvPr/>
        </p:nvGrpSpPr>
        <p:grpSpPr>
          <a:xfrm>
            <a:off x="3981673" y="1380303"/>
            <a:ext cx="336445" cy="354131"/>
            <a:chOff x="-33277650" y="3226875"/>
            <a:chExt cx="277275" cy="291850"/>
          </a:xfrm>
        </p:grpSpPr>
        <p:sp>
          <p:nvSpPr>
            <p:cNvPr id="6701" name="Google Shape;6701;p8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83"/>
          <p:cNvGrpSpPr/>
          <p:nvPr/>
        </p:nvGrpSpPr>
        <p:grpSpPr>
          <a:xfrm>
            <a:off x="3973073" y="1821587"/>
            <a:ext cx="353645" cy="353645"/>
            <a:chOff x="-33286325" y="3586425"/>
            <a:chExt cx="291450" cy="291450"/>
          </a:xfrm>
        </p:grpSpPr>
        <p:sp>
          <p:nvSpPr>
            <p:cNvPr id="6709" name="Google Shape;6709;p8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3"/>
          <p:cNvGrpSpPr/>
          <p:nvPr/>
        </p:nvGrpSpPr>
        <p:grpSpPr>
          <a:xfrm>
            <a:off x="3973073" y="2255969"/>
            <a:ext cx="353645" cy="355557"/>
            <a:chOff x="-33286325" y="3944800"/>
            <a:chExt cx="291450" cy="293025"/>
          </a:xfrm>
        </p:grpSpPr>
        <p:sp>
          <p:nvSpPr>
            <p:cNvPr id="6715" name="Google Shape;6715;p8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3"/>
          <p:cNvGrpSpPr/>
          <p:nvPr/>
        </p:nvGrpSpPr>
        <p:grpSpPr>
          <a:xfrm>
            <a:off x="2631470" y="2729129"/>
            <a:ext cx="353645" cy="356527"/>
            <a:chOff x="-31452725" y="3191825"/>
            <a:chExt cx="291450" cy="293825"/>
          </a:xfrm>
        </p:grpSpPr>
        <p:sp>
          <p:nvSpPr>
            <p:cNvPr id="6720" name="Google Shape;6720;p8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3"/>
          <p:cNvGrpSpPr/>
          <p:nvPr/>
        </p:nvGrpSpPr>
        <p:grpSpPr>
          <a:xfrm>
            <a:off x="2631000" y="3200744"/>
            <a:ext cx="354586" cy="354586"/>
            <a:chOff x="-31452725" y="3551775"/>
            <a:chExt cx="292225" cy="292225"/>
          </a:xfrm>
        </p:grpSpPr>
        <p:sp>
          <p:nvSpPr>
            <p:cNvPr id="6725" name="Google Shape;6725;p8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3"/>
          <p:cNvGrpSpPr/>
          <p:nvPr/>
        </p:nvGrpSpPr>
        <p:grpSpPr>
          <a:xfrm>
            <a:off x="2629559" y="3664729"/>
            <a:ext cx="357468" cy="356497"/>
            <a:chOff x="-31455100" y="3909350"/>
            <a:chExt cx="294600" cy="293800"/>
          </a:xfrm>
        </p:grpSpPr>
        <p:sp>
          <p:nvSpPr>
            <p:cNvPr id="6730" name="Google Shape;6730;p8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83"/>
          <p:cNvGrpSpPr/>
          <p:nvPr/>
        </p:nvGrpSpPr>
        <p:grpSpPr>
          <a:xfrm>
            <a:off x="3970744" y="3665684"/>
            <a:ext cx="353645" cy="354586"/>
            <a:chOff x="-30345325" y="3918800"/>
            <a:chExt cx="291450" cy="292225"/>
          </a:xfrm>
        </p:grpSpPr>
        <p:sp>
          <p:nvSpPr>
            <p:cNvPr id="6733" name="Google Shape;6733;p8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83"/>
          <p:cNvGrpSpPr/>
          <p:nvPr/>
        </p:nvGrpSpPr>
        <p:grpSpPr>
          <a:xfrm>
            <a:off x="2200736" y="1380546"/>
            <a:ext cx="332593" cy="353645"/>
            <a:chOff x="-34755225" y="3202075"/>
            <a:chExt cx="274100" cy="291450"/>
          </a:xfrm>
        </p:grpSpPr>
        <p:sp>
          <p:nvSpPr>
            <p:cNvPr id="6739" name="Google Shape;6739;p8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3"/>
          <p:cNvGrpSpPr/>
          <p:nvPr/>
        </p:nvGrpSpPr>
        <p:grpSpPr>
          <a:xfrm>
            <a:off x="2190209" y="1821587"/>
            <a:ext cx="353645" cy="353645"/>
            <a:chOff x="-34763900" y="3561225"/>
            <a:chExt cx="291450" cy="291450"/>
          </a:xfrm>
        </p:grpSpPr>
        <p:sp>
          <p:nvSpPr>
            <p:cNvPr id="6747" name="Google Shape;6747;p8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0" name="Google Shape;6750;p83"/>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1" name="Google Shape;6751;p83"/>
          <p:cNvGrpSpPr/>
          <p:nvPr/>
        </p:nvGrpSpPr>
        <p:grpSpPr>
          <a:xfrm>
            <a:off x="845106" y="2730099"/>
            <a:ext cx="354586" cy="354586"/>
            <a:chOff x="-32927950" y="3227275"/>
            <a:chExt cx="292225" cy="292225"/>
          </a:xfrm>
        </p:grpSpPr>
        <p:sp>
          <p:nvSpPr>
            <p:cNvPr id="6752" name="Google Shape;6752;p8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83"/>
          <p:cNvGrpSpPr/>
          <p:nvPr/>
        </p:nvGrpSpPr>
        <p:grpSpPr>
          <a:xfrm>
            <a:off x="844621" y="3201213"/>
            <a:ext cx="355557" cy="353645"/>
            <a:chOff x="-32927950" y="3586425"/>
            <a:chExt cx="293025" cy="291450"/>
          </a:xfrm>
        </p:grpSpPr>
        <p:sp>
          <p:nvSpPr>
            <p:cNvPr id="6758" name="Google Shape;6758;p8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83"/>
          <p:cNvGrpSpPr/>
          <p:nvPr/>
        </p:nvGrpSpPr>
        <p:grpSpPr>
          <a:xfrm>
            <a:off x="845106" y="3665198"/>
            <a:ext cx="354586" cy="355557"/>
            <a:chOff x="-32927950" y="3944800"/>
            <a:chExt cx="292225" cy="293025"/>
          </a:xfrm>
        </p:grpSpPr>
        <p:sp>
          <p:nvSpPr>
            <p:cNvPr id="6764" name="Google Shape;6764;p8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83"/>
          <p:cNvGrpSpPr/>
          <p:nvPr/>
        </p:nvGrpSpPr>
        <p:grpSpPr>
          <a:xfrm>
            <a:off x="3073898" y="2730449"/>
            <a:ext cx="354586" cy="353888"/>
            <a:chOff x="-31094350" y="3194000"/>
            <a:chExt cx="292225" cy="291650"/>
          </a:xfrm>
        </p:grpSpPr>
        <p:sp>
          <p:nvSpPr>
            <p:cNvPr id="6774" name="Google Shape;6774;p8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83"/>
          <p:cNvGrpSpPr/>
          <p:nvPr/>
        </p:nvGrpSpPr>
        <p:grpSpPr>
          <a:xfrm>
            <a:off x="3074368" y="3200941"/>
            <a:ext cx="353645" cy="354191"/>
            <a:chOff x="-31093575" y="3552550"/>
            <a:chExt cx="291450" cy="291900"/>
          </a:xfrm>
        </p:grpSpPr>
        <p:sp>
          <p:nvSpPr>
            <p:cNvPr id="6783" name="Google Shape;6783;p8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83"/>
          <p:cNvGrpSpPr/>
          <p:nvPr/>
        </p:nvGrpSpPr>
        <p:grpSpPr>
          <a:xfrm>
            <a:off x="3074368" y="3666169"/>
            <a:ext cx="353645" cy="353615"/>
            <a:chOff x="-31093575" y="3911725"/>
            <a:chExt cx="291450" cy="291425"/>
          </a:xfrm>
        </p:grpSpPr>
        <p:sp>
          <p:nvSpPr>
            <p:cNvPr id="6788" name="Google Shape;6788;p8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3"/>
          <p:cNvGrpSpPr/>
          <p:nvPr/>
        </p:nvGrpSpPr>
        <p:grpSpPr>
          <a:xfrm>
            <a:off x="2183798" y="4123136"/>
            <a:ext cx="356497" cy="354586"/>
            <a:chOff x="-29946000" y="3183175"/>
            <a:chExt cx="293800" cy="292225"/>
          </a:xfrm>
        </p:grpSpPr>
        <p:sp>
          <p:nvSpPr>
            <p:cNvPr id="6791" name="Google Shape;6791;p8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3"/>
          <p:cNvGrpSpPr/>
          <p:nvPr/>
        </p:nvGrpSpPr>
        <p:grpSpPr>
          <a:xfrm>
            <a:off x="2628330" y="1380289"/>
            <a:ext cx="358408" cy="354161"/>
            <a:chOff x="-34408675" y="3202075"/>
            <a:chExt cx="295375" cy="291875"/>
          </a:xfrm>
        </p:grpSpPr>
        <p:sp>
          <p:nvSpPr>
            <p:cNvPr id="6798" name="Google Shape;6798;p8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83"/>
          <p:cNvGrpSpPr/>
          <p:nvPr/>
        </p:nvGrpSpPr>
        <p:grpSpPr>
          <a:xfrm>
            <a:off x="2630241" y="1820283"/>
            <a:ext cx="354586" cy="356254"/>
            <a:chOff x="-34405525" y="3558075"/>
            <a:chExt cx="292225" cy="293600"/>
          </a:xfrm>
        </p:grpSpPr>
        <p:sp>
          <p:nvSpPr>
            <p:cNvPr id="6803" name="Google Shape;6803;p8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3"/>
          <p:cNvGrpSpPr/>
          <p:nvPr/>
        </p:nvGrpSpPr>
        <p:grpSpPr>
          <a:xfrm>
            <a:off x="2629755" y="2256940"/>
            <a:ext cx="355557" cy="353615"/>
            <a:chOff x="-34406325" y="3919600"/>
            <a:chExt cx="293025" cy="291425"/>
          </a:xfrm>
        </p:grpSpPr>
        <p:sp>
          <p:nvSpPr>
            <p:cNvPr id="6807" name="Google Shape;6807;p8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3"/>
          <p:cNvGrpSpPr/>
          <p:nvPr/>
        </p:nvGrpSpPr>
        <p:grpSpPr>
          <a:xfrm>
            <a:off x="1293653" y="2736303"/>
            <a:ext cx="353645" cy="342179"/>
            <a:chOff x="-32568800" y="3232000"/>
            <a:chExt cx="291450" cy="282000"/>
          </a:xfrm>
        </p:grpSpPr>
        <p:sp>
          <p:nvSpPr>
            <p:cNvPr id="6815" name="Google Shape;6815;p8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83"/>
          <p:cNvGrpSpPr/>
          <p:nvPr/>
        </p:nvGrpSpPr>
        <p:grpSpPr>
          <a:xfrm>
            <a:off x="1293183" y="3201213"/>
            <a:ext cx="354586" cy="353645"/>
            <a:chOff x="-32569575" y="3586425"/>
            <a:chExt cx="292225" cy="291450"/>
          </a:xfrm>
        </p:grpSpPr>
        <p:sp>
          <p:nvSpPr>
            <p:cNvPr id="6818" name="Google Shape;6818;p8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83"/>
          <p:cNvGrpSpPr/>
          <p:nvPr/>
        </p:nvGrpSpPr>
        <p:grpSpPr>
          <a:xfrm>
            <a:off x="1284098" y="3665805"/>
            <a:ext cx="372756" cy="354343"/>
            <a:chOff x="-32576675" y="3944600"/>
            <a:chExt cx="307200" cy="292025"/>
          </a:xfrm>
        </p:grpSpPr>
        <p:sp>
          <p:nvSpPr>
            <p:cNvPr id="6821" name="Google Shape;6821;p8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83"/>
          <p:cNvGrpSpPr/>
          <p:nvPr/>
        </p:nvGrpSpPr>
        <p:grpSpPr>
          <a:xfrm>
            <a:off x="3529065" y="2730100"/>
            <a:ext cx="354586" cy="354586"/>
            <a:chOff x="-30735200" y="3192625"/>
            <a:chExt cx="292225" cy="292225"/>
          </a:xfrm>
        </p:grpSpPr>
        <p:sp>
          <p:nvSpPr>
            <p:cNvPr id="6824" name="Google Shape;6824;p8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83"/>
          <p:cNvGrpSpPr/>
          <p:nvPr/>
        </p:nvGrpSpPr>
        <p:grpSpPr>
          <a:xfrm>
            <a:off x="3529065" y="3201532"/>
            <a:ext cx="354586" cy="353008"/>
            <a:chOff x="-30735200" y="3552550"/>
            <a:chExt cx="292225" cy="290925"/>
          </a:xfrm>
        </p:grpSpPr>
        <p:sp>
          <p:nvSpPr>
            <p:cNvPr id="6832" name="Google Shape;6832;p8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83"/>
          <p:cNvGrpSpPr/>
          <p:nvPr/>
        </p:nvGrpSpPr>
        <p:grpSpPr>
          <a:xfrm>
            <a:off x="3529065" y="3666154"/>
            <a:ext cx="354586" cy="353645"/>
            <a:chOff x="-30735200" y="3910925"/>
            <a:chExt cx="292225" cy="291450"/>
          </a:xfrm>
        </p:grpSpPr>
        <p:sp>
          <p:nvSpPr>
            <p:cNvPr id="6835" name="Google Shape;6835;p8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7" name="Google Shape;6837;p83"/>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8" name="Google Shape;6838;p83"/>
          <p:cNvGrpSpPr/>
          <p:nvPr/>
        </p:nvGrpSpPr>
        <p:grpSpPr>
          <a:xfrm>
            <a:off x="4882910" y="1379021"/>
            <a:ext cx="358971" cy="359224"/>
            <a:chOff x="-57956275" y="3197925"/>
            <a:chExt cx="319000" cy="319225"/>
          </a:xfrm>
        </p:grpSpPr>
        <p:sp>
          <p:nvSpPr>
            <p:cNvPr id="6839" name="Google Shape;6839;p8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83"/>
          <p:cNvGrpSpPr/>
          <p:nvPr/>
        </p:nvGrpSpPr>
        <p:grpSpPr>
          <a:xfrm>
            <a:off x="4905064" y="1835446"/>
            <a:ext cx="314662" cy="358971"/>
            <a:chOff x="-57940525" y="3590375"/>
            <a:chExt cx="279625" cy="319000"/>
          </a:xfrm>
        </p:grpSpPr>
        <p:sp>
          <p:nvSpPr>
            <p:cNvPr id="6847" name="Google Shape;6847;p8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83"/>
          <p:cNvGrpSpPr/>
          <p:nvPr/>
        </p:nvGrpSpPr>
        <p:grpSpPr>
          <a:xfrm>
            <a:off x="4875945" y="2276817"/>
            <a:ext cx="358099" cy="358999"/>
            <a:chOff x="-57959425" y="3982600"/>
            <a:chExt cx="318225" cy="319025"/>
          </a:xfrm>
        </p:grpSpPr>
        <p:sp>
          <p:nvSpPr>
            <p:cNvPr id="6853" name="Google Shape;6853;p8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3"/>
          <p:cNvGrpSpPr/>
          <p:nvPr/>
        </p:nvGrpSpPr>
        <p:grpSpPr>
          <a:xfrm>
            <a:off x="7076112" y="1380146"/>
            <a:ext cx="357226" cy="357226"/>
            <a:chOff x="-55987225" y="3198925"/>
            <a:chExt cx="317450" cy="317450"/>
          </a:xfrm>
        </p:grpSpPr>
        <p:sp>
          <p:nvSpPr>
            <p:cNvPr id="6858" name="Google Shape;6858;p8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83"/>
          <p:cNvGrpSpPr/>
          <p:nvPr/>
        </p:nvGrpSpPr>
        <p:grpSpPr>
          <a:xfrm>
            <a:off x="7076112" y="1836178"/>
            <a:ext cx="357226" cy="357367"/>
            <a:chOff x="-55987225" y="3591025"/>
            <a:chExt cx="317450" cy="317575"/>
          </a:xfrm>
        </p:grpSpPr>
        <p:sp>
          <p:nvSpPr>
            <p:cNvPr id="6863" name="Google Shape;6863;p8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83"/>
          <p:cNvGrpSpPr/>
          <p:nvPr/>
        </p:nvGrpSpPr>
        <p:grpSpPr>
          <a:xfrm>
            <a:off x="7090027" y="2276817"/>
            <a:ext cx="358999" cy="358999"/>
            <a:chOff x="-55988800" y="3982600"/>
            <a:chExt cx="319025" cy="319025"/>
          </a:xfrm>
        </p:grpSpPr>
        <p:sp>
          <p:nvSpPr>
            <p:cNvPr id="6869" name="Google Shape;6869;p8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3"/>
          <p:cNvGrpSpPr/>
          <p:nvPr/>
        </p:nvGrpSpPr>
        <p:grpSpPr>
          <a:xfrm>
            <a:off x="5748546" y="2734774"/>
            <a:ext cx="356326" cy="358971"/>
            <a:chOff x="-54026025" y="3192625"/>
            <a:chExt cx="316650" cy="319000"/>
          </a:xfrm>
        </p:grpSpPr>
        <p:sp>
          <p:nvSpPr>
            <p:cNvPr id="6875" name="Google Shape;6875;p8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3"/>
          <p:cNvGrpSpPr/>
          <p:nvPr/>
        </p:nvGrpSpPr>
        <p:grpSpPr>
          <a:xfrm>
            <a:off x="5768492" y="3205748"/>
            <a:ext cx="316434" cy="358099"/>
            <a:chOff x="-54007925" y="3584850"/>
            <a:chExt cx="281200" cy="318225"/>
          </a:xfrm>
        </p:grpSpPr>
        <p:sp>
          <p:nvSpPr>
            <p:cNvPr id="6884" name="Google Shape;6884;p8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3"/>
          <p:cNvGrpSpPr/>
          <p:nvPr/>
        </p:nvGrpSpPr>
        <p:grpSpPr>
          <a:xfrm>
            <a:off x="5768492" y="3667633"/>
            <a:ext cx="316434" cy="358914"/>
            <a:chOff x="-54007925" y="3975575"/>
            <a:chExt cx="281200" cy="318950"/>
          </a:xfrm>
        </p:grpSpPr>
        <p:sp>
          <p:nvSpPr>
            <p:cNvPr id="6891" name="Google Shape;6891;p8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3"/>
          <p:cNvGrpSpPr/>
          <p:nvPr/>
        </p:nvGrpSpPr>
        <p:grpSpPr>
          <a:xfrm>
            <a:off x="8003359" y="2752104"/>
            <a:ext cx="274770" cy="358492"/>
            <a:chOff x="-52005775" y="3208025"/>
            <a:chExt cx="244175" cy="318575"/>
          </a:xfrm>
        </p:grpSpPr>
        <p:sp>
          <p:nvSpPr>
            <p:cNvPr id="6896" name="Google Shape;6896;p8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83"/>
          <p:cNvGrpSpPr/>
          <p:nvPr/>
        </p:nvGrpSpPr>
        <p:grpSpPr>
          <a:xfrm>
            <a:off x="5309825" y="1380146"/>
            <a:ext cx="358099" cy="358099"/>
            <a:chOff x="-57568775" y="3198925"/>
            <a:chExt cx="318225" cy="318225"/>
          </a:xfrm>
        </p:grpSpPr>
        <p:sp>
          <p:nvSpPr>
            <p:cNvPr id="6908" name="Google Shape;6908;p8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3"/>
          <p:cNvGrpSpPr/>
          <p:nvPr/>
        </p:nvGrpSpPr>
        <p:grpSpPr>
          <a:xfrm>
            <a:off x="5331543" y="1835446"/>
            <a:ext cx="314662" cy="358099"/>
            <a:chOff x="-57549075" y="3590375"/>
            <a:chExt cx="279625" cy="318225"/>
          </a:xfrm>
        </p:grpSpPr>
        <p:sp>
          <p:nvSpPr>
            <p:cNvPr id="6915" name="Google Shape;6915;p8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3"/>
          <p:cNvGrpSpPr/>
          <p:nvPr/>
        </p:nvGrpSpPr>
        <p:grpSpPr>
          <a:xfrm>
            <a:off x="5323740" y="2276817"/>
            <a:ext cx="359871" cy="359871"/>
            <a:chOff x="-57570350" y="3982600"/>
            <a:chExt cx="319800" cy="319800"/>
          </a:xfrm>
        </p:grpSpPr>
        <p:sp>
          <p:nvSpPr>
            <p:cNvPr id="6920" name="Google Shape;6920;p8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3"/>
          <p:cNvGrpSpPr/>
          <p:nvPr/>
        </p:nvGrpSpPr>
        <p:grpSpPr>
          <a:xfrm>
            <a:off x="7538779" y="1379246"/>
            <a:ext cx="314662" cy="358999"/>
            <a:chOff x="-55576850" y="3198125"/>
            <a:chExt cx="279625" cy="319025"/>
          </a:xfrm>
        </p:grpSpPr>
        <p:sp>
          <p:nvSpPr>
            <p:cNvPr id="6925" name="Google Shape;6925;p8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83"/>
          <p:cNvGrpSpPr/>
          <p:nvPr/>
        </p:nvGrpSpPr>
        <p:grpSpPr>
          <a:xfrm>
            <a:off x="7516174" y="1835221"/>
            <a:ext cx="359871" cy="358324"/>
            <a:chOff x="-55596550" y="3590175"/>
            <a:chExt cx="319800" cy="318425"/>
          </a:xfrm>
        </p:grpSpPr>
        <p:sp>
          <p:nvSpPr>
            <p:cNvPr id="6930" name="Google Shape;6930;p8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83"/>
          <p:cNvGrpSpPr/>
          <p:nvPr/>
        </p:nvGrpSpPr>
        <p:grpSpPr>
          <a:xfrm>
            <a:off x="7531412" y="2276564"/>
            <a:ext cx="358999" cy="359252"/>
            <a:chOff x="-55595775" y="3982375"/>
            <a:chExt cx="319025" cy="319250"/>
          </a:xfrm>
        </p:grpSpPr>
        <p:sp>
          <p:nvSpPr>
            <p:cNvPr id="6935" name="Google Shape;6935;p8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3"/>
          <p:cNvGrpSpPr/>
          <p:nvPr/>
        </p:nvGrpSpPr>
        <p:grpSpPr>
          <a:xfrm>
            <a:off x="6188595" y="2734774"/>
            <a:ext cx="358999" cy="358099"/>
            <a:chOff x="-53635375" y="3192625"/>
            <a:chExt cx="319025" cy="318225"/>
          </a:xfrm>
        </p:grpSpPr>
        <p:sp>
          <p:nvSpPr>
            <p:cNvPr id="6942" name="Google Shape;6942;p8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3"/>
          <p:cNvGrpSpPr/>
          <p:nvPr/>
        </p:nvGrpSpPr>
        <p:grpSpPr>
          <a:xfrm>
            <a:off x="6210763" y="3205748"/>
            <a:ext cx="314662" cy="358999"/>
            <a:chOff x="-53615675" y="3584850"/>
            <a:chExt cx="279625" cy="319025"/>
          </a:xfrm>
        </p:grpSpPr>
        <p:sp>
          <p:nvSpPr>
            <p:cNvPr id="6946" name="Google Shape;6946;p8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3"/>
          <p:cNvGrpSpPr/>
          <p:nvPr/>
        </p:nvGrpSpPr>
        <p:grpSpPr>
          <a:xfrm>
            <a:off x="6188609" y="3668674"/>
            <a:ext cx="358971" cy="357874"/>
            <a:chOff x="-53634575" y="3976500"/>
            <a:chExt cx="319000" cy="318025"/>
          </a:xfrm>
        </p:grpSpPr>
        <p:sp>
          <p:nvSpPr>
            <p:cNvPr id="6950" name="Google Shape;6950;p8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3"/>
          <p:cNvGrpSpPr/>
          <p:nvPr/>
        </p:nvGrpSpPr>
        <p:grpSpPr>
          <a:xfrm>
            <a:off x="7983413" y="3211628"/>
            <a:ext cx="314662" cy="358436"/>
            <a:chOff x="-52023900" y="3590075"/>
            <a:chExt cx="279625" cy="318525"/>
          </a:xfrm>
        </p:grpSpPr>
        <p:sp>
          <p:nvSpPr>
            <p:cNvPr id="6959" name="Google Shape;6959;p8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83"/>
          <p:cNvGrpSpPr/>
          <p:nvPr/>
        </p:nvGrpSpPr>
        <p:grpSpPr>
          <a:xfrm>
            <a:off x="5746654" y="1380146"/>
            <a:ext cx="358971" cy="358971"/>
            <a:chOff x="-57173375" y="3198925"/>
            <a:chExt cx="319000" cy="319000"/>
          </a:xfrm>
        </p:grpSpPr>
        <p:sp>
          <p:nvSpPr>
            <p:cNvPr id="6967" name="Google Shape;6967;p8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3"/>
          <p:cNvGrpSpPr/>
          <p:nvPr/>
        </p:nvGrpSpPr>
        <p:grpSpPr>
          <a:xfrm>
            <a:off x="5747541" y="1857587"/>
            <a:ext cx="357198" cy="314690"/>
            <a:chOff x="-57176525" y="3610050"/>
            <a:chExt cx="317425" cy="279650"/>
          </a:xfrm>
        </p:grpSpPr>
        <p:sp>
          <p:nvSpPr>
            <p:cNvPr id="6972" name="Google Shape;6972;p8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3"/>
          <p:cNvGrpSpPr/>
          <p:nvPr/>
        </p:nvGrpSpPr>
        <p:grpSpPr>
          <a:xfrm>
            <a:off x="7957995" y="1380146"/>
            <a:ext cx="358099" cy="356326"/>
            <a:chOff x="-55202750" y="3198925"/>
            <a:chExt cx="318225" cy="316650"/>
          </a:xfrm>
        </p:grpSpPr>
        <p:sp>
          <p:nvSpPr>
            <p:cNvPr id="6978" name="Google Shape;6978;p8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3"/>
          <p:cNvGrpSpPr/>
          <p:nvPr/>
        </p:nvGrpSpPr>
        <p:grpSpPr>
          <a:xfrm>
            <a:off x="7968629" y="1835446"/>
            <a:ext cx="336830" cy="358099"/>
            <a:chOff x="-55194875" y="3590375"/>
            <a:chExt cx="299325" cy="318225"/>
          </a:xfrm>
        </p:grpSpPr>
        <p:sp>
          <p:nvSpPr>
            <p:cNvPr id="6981" name="Google Shape;6981;p8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3"/>
          <p:cNvGrpSpPr/>
          <p:nvPr/>
        </p:nvGrpSpPr>
        <p:grpSpPr>
          <a:xfrm>
            <a:off x="7973247" y="2277717"/>
            <a:ext cx="357198" cy="357198"/>
            <a:chOff x="-55203525" y="3983400"/>
            <a:chExt cx="317425" cy="317425"/>
          </a:xfrm>
        </p:grpSpPr>
        <p:sp>
          <p:nvSpPr>
            <p:cNvPr id="6987" name="Google Shape;6987;p8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83"/>
          <p:cNvGrpSpPr/>
          <p:nvPr/>
        </p:nvGrpSpPr>
        <p:grpSpPr>
          <a:xfrm>
            <a:off x="6639727" y="2734774"/>
            <a:ext cx="335930" cy="358971"/>
            <a:chOff x="-53232900" y="3192625"/>
            <a:chExt cx="298525" cy="319000"/>
          </a:xfrm>
        </p:grpSpPr>
        <p:sp>
          <p:nvSpPr>
            <p:cNvPr id="6991" name="Google Shape;6991;p8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83"/>
          <p:cNvGrpSpPr/>
          <p:nvPr/>
        </p:nvGrpSpPr>
        <p:grpSpPr>
          <a:xfrm>
            <a:off x="6629093" y="3205748"/>
            <a:ext cx="357198" cy="356326"/>
            <a:chOff x="-53242350" y="3584850"/>
            <a:chExt cx="317425" cy="316650"/>
          </a:xfrm>
        </p:grpSpPr>
        <p:sp>
          <p:nvSpPr>
            <p:cNvPr id="7000" name="Google Shape;7000;p8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83"/>
          <p:cNvGrpSpPr/>
          <p:nvPr/>
        </p:nvGrpSpPr>
        <p:grpSpPr>
          <a:xfrm>
            <a:off x="6650362" y="3668449"/>
            <a:ext cx="314662" cy="358999"/>
            <a:chOff x="-53224225" y="3976300"/>
            <a:chExt cx="279625" cy="319025"/>
          </a:xfrm>
        </p:grpSpPr>
        <p:sp>
          <p:nvSpPr>
            <p:cNvPr id="7006" name="Google Shape;7006;p8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83"/>
          <p:cNvGrpSpPr/>
          <p:nvPr/>
        </p:nvGrpSpPr>
        <p:grpSpPr>
          <a:xfrm>
            <a:off x="7961258" y="3676129"/>
            <a:ext cx="358971" cy="358408"/>
            <a:chOff x="-52043575" y="3983125"/>
            <a:chExt cx="319000" cy="318500"/>
          </a:xfrm>
        </p:grpSpPr>
        <p:sp>
          <p:nvSpPr>
            <p:cNvPr id="7014" name="Google Shape;7014;p8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3"/>
          <p:cNvGrpSpPr/>
          <p:nvPr/>
        </p:nvGrpSpPr>
        <p:grpSpPr>
          <a:xfrm>
            <a:off x="6215199" y="1380146"/>
            <a:ext cx="314662" cy="358971"/>
            <a:chOff x="-56766175" y="3198925"/>
            <a:chExt cx="279625" cy="319000"/>
          </a:xfrm>
        </p:grpSpPr>
        <p:sp>
          <p:nvSpPr>
            <p:cNvPr id="7024" name="Google Shape;7024;p8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3"/>
          <p:cNvGrpSpPr/>
          <p:nvPr/>
        </p:nvGrpSpPr>
        <p:grpSpPr>
          <a:xfrm>
            <a:off x="6214313" y="1835446"/>
            <a:ext cx="316434" cy="358099"/>
            <a:chOff x="-56766175" y="3590375"/>
            <a:chExt cx="281200" cy="318225"/>
          </a:xfrm>
        </p:grpSpPr>
        <p:sp>
          <p:nvSpPr>
            <p:cNvPr id="7032" name="Google Shape;7032;p8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83"/>
          <p:cNvGrpSpPr/>
          <p:nvPr/>
        </p:nvGrpSpPr>
        <p:grpSpPr>
          <a:xfrm>
            <a:off x="6251269" y="2276817"/>
            <a:ext cx="272126" cy="358099"/>
            <a:chOff x="-56747275" y="3982600"/>
            <a:chExt cx="241825" cy="318225"/>
          </a:xfrm>
        </p:grpSpPr>
        <p:sp>
          <p:nvSpPr>
            <p:cNvPr id="7037" name="Google Shape;7037;p8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83"/>
          <p:cNvGrpSpPr/>
          <p:nvPr/>
        </p:nvGrpSpPr>
        <p:grpSpPr>
          <a:xfrm>
            <a:off x="4859020" y="3219055"/>
            <a:ext cx="358999" cy="342991"/>
            <a:chOff x="-54812875" y="3596675"/>
            <a:chExt cx="319025" cy="304800"/>
          </a:xfrm>
        </p:grpSpPr>
        <p:sp>
          <p:nvSpPr>
            <p:cNvPr id="7045" name="Google Shape;7045;p8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2" name="Google Shape;7052;p83"/>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3"/>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4" name="Google Shape;7054;p83"/>
          <p:cNvGrpSpPr/>
          <p:nvPr/>
        </p:nvGrpSpPr>
        <p:grpSpPr>
          <a:xfrm>
            <a:off x="4881188" y="3675538"/>
            <a:ext cx="314662" cy="358099"/>
            <a:chOff x="-54793175" y="3982600"/>
            <a:chExt cx="279625" cy="318225"/>
          </a:xfrm>
        </p:grpSpPr>
        <p:sp>
          <p:nvSpPr>
            <p:cNvPr id="7055" name="Google Shape;7055;p8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83"/>
          <p:cNvGrpSpPr/>
          <p:nvPr/>
        </p:nvGrpSpPr>
        <p:grpSpPr>
          <a:xfrm>
            <a:off x="7092647" y="2734774"/>
            <a:ext cx="314662" cy="358099"/>
            <a:chOff x="-52832000" y="3192625"/>
            <a:chExt cx="279625" cy="318225"/>
          </a:xfrm>
        </p:grpSpPr>
        <p:sp>
          <p:nvSpPr>
            <p:cNvPr id="7063" name="Google Shape;7063;p8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83"/>
          <p:cNvGrpSpPr/>
          <p:nvPr/>
        </p:nvGrpSpPr>
        <p:grpSpPr>
          <a:xfrm>
            <a:off x="5779179" y="2276142"/>
            <a:ext cx="323524" cy="358774"/>
            <a:chOff x="-57162350" y="3982000"/>
            <a:chExt cx="287500" cy="318825"/>
          </a:xfrm>
        </p:grpSpPr>
        <p:sp>
          <p:nvSpPr>
            <p:cNvPr id="7072" name="Google Shape;7072;p8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83"/>
          <p:cNvGrpSpPr/>
          <p:nvPr/>
        </p:nvGrpSpPr>
        <p:grpSpPr>
          <a:xfrm>
            <a:off x="7070492" y="3206648"/>
            <a:ext cx="358971" cy="357198"/>
            <a:chOff x="-52851675" y="3585650"/>
            <a:chExt cx="319000" cy="317425"/>
          </a:xfrm>
        </p:grpSpPr>
        <p:sp>
          <p:nvSpPr>
            <p:cNvPr id="7081" name="Google Shape;7081;p8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8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3"/>
          <p:cNvGrpSpPr/>
          <p:nvPr/>
        </p:nvGrpSpPr>
        <p:grpSpPr>
          <a:xfrm>
            <a:off x="7092647" y="3668449"/>
            <a:ext cx="314662" cy="358999"/>
            <a:chOff x="-52832000" y="3976300"/>
            <a:chExt cx="279625" cy="319025"/>
          </a:xfrm>
        </p:grpSpPr>
        <p:sp>
          <p:nvSpPr>
            <p:cNvPr id="7088" name="Google Shape;7088;p8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3"/>
          <p:cNvGrpSpPr/>
          <p:nvPr/>
        </p:nvGrpSpPr>
        <p:grpSpPr>
          <a:xfrm>
            <a:off x="6209853" y="4123097"/>
            <a:ext cx="316434" cy="358099"/>
            <a:chOff x="-51633225" y="3198925"/>
            <a:chExt cx="281200" cy="318225"/>
          </a:xfrm>
        </p:grpSpPr>
        <p:sp>
          <p:nvSpPr>
            <p:cNvPr id="7094" name="Google Shape;7094;p8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83"/>
          <p:cNvGrpSpPr/>
          <p:nvPr/>
        </p:nvGrpSpPr>
        <p:grpSpPr>
          <a:xfrm>
            <a:off x="6628676" y="1381018"/>
            <a:ext cx="365188" cy="357226"/>
            <a:chOff x="-56396775" y="3199700"/>
            <a:chExt cx="324525" cy="317450"/>
          </a:xfrm>
        </p:grpSpPr>
        <p:sp>
          <p:nvSpPr>
            <p:cNvPr id="7102" name="Google Shape;7102;p8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83"/>
          <p:cNvGrpSpPr/>
          <p:nvPr/>
        </p:nvGrpSpPr>
        <p:grpSpPr>
          <a:xfrm>
            <a:off x="6631771" y="1846953"/>
            <a:ext cx="358999" cy="335958"/>
            <a:chOff x="-56394425" y="3600600"/>
            <a:chExt cx="319025" cy="298550"/>
          </a:xfrm>
        </p:grpSpPr>
        <p:sp>
          <p:nvSpPr>
            <p:cNvPr id="7109" name="Google Shape;7109;p8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83"/>
          <p:cNvGrpSpPr/>
          <p:nvPr/>
        </p:nvGrpSpPr>
        <p:grpSpPr>
          <a:xfrm>
            <a:off x="6662538" y="2277717"/>
            <a:ext cx="327068" cy="357198"/>
            <a:chOff x="-56379450" y="3983400"/>
            <a:chExt cx="290650" cy="317425"/>
          </a:xfrm>
        </p:grpSpPr>
        <p:sp>
          <p:nvSpPr>
            <p:cNvPr id="7113" name="Google Shape;7113;p8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3"/>
          <p:cNvGrpSpPr/>
          <p:nvPr/>
        </p:nvGrpSpPr>
        <p:grpSpPr>
          <a:xfrm>
            <a:off x="5326242" y="2741864"/>
            <a:ext cx="316434" cy="358971"/>
            <a:chOff x="-54401725" y="3198925"/>
            <a:chExt cx="281200" cy="319000"/>
          </a:xfrm>
        </p:grpSpPr>
        <p:sp>
          <p:nvSpPr>
            <p:cNvPr id="7122" name="Google Shape;7122;p8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83"/>
          <p:cNvGrpSpPr/>
          <p:nvPr/>
        </p:nvGrpSpPr>
        <p:grpSpPr>
          <a:xfrm>
            <a:off x="5327128" y="3211965"/>
            <a:ext cx="314662" cy="358099"/>
            <a:chOff x="-54401725" y="3590375"/>
            <a:chExt cx="279625" cy="318225"/>
          </a:xfrm>
        </p:grpSpPr>
        <p:sp>
          <p:nvSpPr>
            <p:cNvPr id="7134" name="Google Shape;7134;p8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83"/>
          <p:cNvGrpSpPr/>
          <p:nvPr/>
        </p:nvGrpSpPr>
        <p:grpSpPr>
          <a:xfrm>
            <a:off x="5324920" y="3675538"/>
            <a:ext cx="319079" cy="358099"/>
            <a:chOff x="-54403300" y="3982600"/>
            <a:chExt cx="283550" cy="318225"/>
          </a:xfrm>
        </p:grpSpPr>
        <p:sp>
          <p:nvSpPr>
            <p:cNvPr id="7141" name="Google Shape;7141;p8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83"/>
          <p:cNvGrpSpPr/>
          <p:nvPr/>
        </p:nvGrpSpPr>
        <p:grpSpPr>
          <a:xfrm>
            <a:off x="7512313" y="2736772"/>
            <a:ext cx="356298" cy="356973"/>
            <a:chOff x="-52458650" y="3194400"/>
            <a:chExt cx="316625" cy="317225"/>
          </a:xfrm>
        </p:grpSpPr>
        <p:sp>
          <p:nvSpPr>
            <p:cNvPr id="7147" name="Google Shape;7147;p8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83"/>
          <p:cNvGrpSpPr/>
          <p:nvPr/>
        </p:nvGrpSpPr>
        <p:grpSpPr>
          <a:xfrm>
            <a:off x="4881188" y="2741864"/>
            <a:ext cx="314662" cy="358971"/>
            <a:chOff x="-54793175" y="3198925"/>
            <a:chExt cx="279625" cy="319000"/>
          </a:xfrm>
        </p:grpSpPr>
        <p:sp>
          <p:nvSpPr>
            <p:cNvPr id="7156" name="Google Shape;7156;p8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83"/>
          <p:cNvGrpSpPr/>
          <p:nvPr/>
        </p:nvGrpSpPr>
        <p:grpSpPr>
          <a:xfrm>
            <a:off x="7521611" y="3205748"/>
            <a:ext cx="337703" cy="357845"/>
            <a:chOff x="-52450000" y="3584850"/>
            <a:chExt cx="300100" cy="318000"/>
          </a:xfrm>
        </p:grpSpPr>
        <p:sp>
          <p:nvSpPr>
            <p:cNvPr id="7164" name="Google Shape;7164;p8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83"/>
          <p:cNvGrpSpPr/>
          <p:nvPr/>
        </p:nvGrpSpPr>
        <p:grpSpPr>
          <a:xfrm>
            <a:off x="7533131" y="3670221"/>
            <a:ext cx="314662" cy="357226"/>
            <a:chOff x="-52440550" y="3977875"/>
            <a:chExt cx="279625" cy="317450"/>
          </a:xfrm>
        </p:grpSpPr>
        <p:sp>
          <p:nvSpPr>
            <p:cNvPr id="7172" name="Google Shape;7172;p8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3"/>
          <p:cNvGrpSpPr/>
          <p:nvPr/>
        </p:nvGrpSpPr>
        <p:grpSpPr>
          <a:xfrm>
            <a:off x="6645066" y="4126427"/>
            <a:ext cx="314662" cy="358999"/>
            <a:chOff x="-51623775" y="3584850"/>
            <a:chExt cx="279625" cy="319025"/>
          </a:xfrm>
        </p:grpSpPr>
        <p:sp>
          <p:nvSpPr>
            <p:cNvPr id="7181" name="Google Shape;7181;p8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0" name="Google Shape;7190;p83"/>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1" name="Google Shape;7191;p83"/>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95" name="Shape 7195"/>
        <p:cNvGrpSpPr/>
        <p:nvPr/>
      </p:nvGrpSpPr>
      <p:grpSpPr>
        <a:xfrm>
          <a:off x="0" y="0"/>
          <a:ext cx="0" cy="0"/>
          <a:chOff x="0" y="0"/>
          <a:chExt cx="0" cy="0"/>
        </a:xfrm>
      </p:grpSpPr>
      <p:grpSp>
        <p:nvGrpSpPr>
          <p:cNvPr id="7196" name="Google Shape;7196;p84"/>
          <p:cNvGrpSpPr/>
          <p:nvPr/>
        </p:nvGrpSpPr>
        <p:grpSpPr>
          <a:xfrm>
            <a:off x="885675" y="1386849"/>
            <a:ext cx="276003" cy="357300"/>
            <a:chOff x="-50469125" y="3183175"/>
            <a:chExt cx="233150" cy="301825"/>
          </a:xfrm>
        </p:grpSpPr>
        <p:sp>
          <p:nvSpPr>
            <p:cNvPr id="7197" name="Google Shape;7197;p8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4"/>
          <p:cNvGrpSpPr/>
          <p:nvPr/>
        </p:nvGrpSpPr>
        <p:grpSpPr>
          <a:xfrm>
            <a:off x="845574" y="1822251"/>
            <a:ext cx="356205" cy="355288"/>
            <a:chOff x="-50504575" y="3550975"/>
            <a:chExt cx="300900" cy="300125"/>
          </a:xfrm>
        </p:grpSpPr>
        <p:sp>
          <p:nvSpPr>
            <p:cNvPr id="7201" name="Google Shape;7201;p8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84"/>
          <p:cNvGrpSpPr/>
          <p:nvPr/>
        </p:nvGrpSpPr>
        <p:grpSpPr>
          <a:xfrm>
            <a:off x="845574" y="2260493"/>
            <a:ext cx="356205" cy="354341"/>
            <a:chOff x="-50503000" y="3921175"/>
            <a:chExt cx="300900" cy="299325"/>
          </a:xfrm>
        </p:grpSpPr>
        <p:sp>
          <p:nvSpPr>
            <p:cNvPr id="7206" name="Google Shape;7206;p8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4"/>
          <p:cNvGrpSpPr/>
          <p:nvPr/>
        </p:nvGrpSpPr>
        <p:grpSpPr>
          <a:xfrm>
            <a:off x="3049627" y="1406411"/>
            <a:ext cx="355258" cy="356205"/>
            <a:chOff x="-48630025" y="3199700"/>
            <a:chExt cx="300100" cy="300900"/>
          </a:xfrm>
        </p:grpSpPr>
        <p:sp>
          <p:nvSpPr>
            <p:cNvPr id="7212" name="Google Shape;7212;p8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4"/>
          <p:cNvGrpSpPr/>
          <p:nvPr/>
        </p:nvGrpSpPr>
        <p:grpSpPr>
          <a:xfrm>
            <a:off x="3049627" y="1843707"/>
            <a:ext cx="355258" cy="355258"/>
            <a:chOff x="-48630025" y="3569100"/>
            <a:chExt cx="300100" cy="300100"/>
          </a:xfrm>
        </p:grpSpPr>
        <p:sp>
          <p:nvSpPr>
            <p:cNvPr id="7216" name="Google Shape;7216;p8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4"/>
          <p:cNvGrpSpPr/>
          <p:nvPr/>
        </p:nvGrpSpPr>
        <p:grpSpPr>
          <a:xfrm>
            <a:off x="3050101" y="2281003"/>
            <a:ext cx="354311" cy="353394"/>
            <a:chOff x="-48629225" y="3938500"/>
            <a:chExt cx="299300" cy="298525"/>
          </a:xfrm>
        </p:grpSpPr>
        <p:sp>
          <p:nvSpPr>
            <p:cNvPr id="7227" name="Google Shape;7227;p8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4"/>
          <p:cNvGrpSpPr/>
          <p:nvPr/>
        </p:nvGrpSpPr>
        <p:grpSpPr>
          <a:xfrm>
            <a:off x="1785504" y="2752344"/>
            <a:ext cx="311458" cy="354341"/>
            <a:chOff x="-46762575" y="3200500"/>
            <a:chExt cx="263100" cy="299325"/>
          </a:xfrm>
        </p:grpSpPr>
        <p:sp>
          <p:nvSpPr>
            <p:cNvPr id="7232" name="Google Shape;7232;p8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84"/>
          <p:cNvGrpSpPr/>
          <p:nvPr/>
        </p:nvGrpSpPr>
        <p:grpSpPr>
          <a:xfrm>
            <a:off x="1763589" y="3211066"/>
            <a:ext cx="355288" cy="312375"/>
            <a:chOff x="-46779900" y="3588000"/>
            <a:chExt cx="300125" cy="263875"/>
          </a:xfrm>
        </p:grpSpPr>
        <p:sp>
          <p:nvSpPr>
            <p:cNvPr id="7238" name="Google Shape;7238;p8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4"/>
          <p:cNvGrpSpPr/>
          <p:nvPr/>
        </p:nvGrpSpPr>
        <p:grpSpPr>
          <a:xfrm>
            <a:off x="1764062" y="3625988"/>
            <a:ext cx="354341" cy="353394"/>
            <a:chOff x="-46779100" y="3938500"/>
            <a:chExt cx="299325" cy="298525"/>
          </a:xfrm>
        </p:grpSpPr>
        <p:sp>
          <p:nvSpPr>
            <p:cNvPr id="7243" name="Google Shape;7243;p8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84"/>
          <p:cNvGrpSpPr/>
          <p:nvPr/>
        </p:nvGrpSpPr>
        <p:grpSpPr>
          <a:xfrm>
            <a:off x="3971800" y="2758855"/>
            <a:ext cx="355258" cy="355288"/>
            <a:chOff x="-44924250" y="3206000"/>
            <a:chExt cx="300100" cy="300125"/>
          </a:xfrm>
        </p:grpSpPr>
        <p:sp>
          <p:nvSpPr>
            <p:cNvPr id="7246" name="Google Shape;7246;p8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84"/>
          <p:cNvGrpSpPr/>
          <p:nvPr/>
        </p:nvGrpSpPr>
        <p:grpSpPr>
          <a:xfrm>
            <a:off x="1286286" y="1386849"/>
            <a:ext cx="355258" cy="355258"/>
            <a:chOff x="-50134375" y="3183175"/>
            <a:chExt cx="300100" cy="300100"/>
          </a:xfrm>
        </p:grpSpPr>
        <p:sp>
          <p:nvSpPr>
            <p:cNvPr id="7252" name="Google Shape;7252;p8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84"/>
          <p:cNvGrpSpPr/>
          <p:nvPr/>
        </p:nvGrpSpPr>
        <p:grpSpPr>
          <a:xfrm>
            <a:off x="1286286" y="1822251"/>
            <a:ext cx="355258" cy="355288"/>
            <a:chOff x="-50134375" y="3550975"/>
            <a:chExt cx="300100" cy="300125"/>
          </a:xfrm>
        </p:grpSpPr>
        <p:sp>
          <p:nvSpPr>
            <p:cNvPr id="7263" name="Google Shape;7263;p8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84"/>
          <p:cNvGrpSpPr/>
          <p:nvPr/>
        </p:nvGrpSpPr>
        <p:grpSpPr>
          <a:xfrm>
            <a:off x="1286286" y="2259783"/>
            <a:ext cx="355258" cy="355051"/>
            <a:chOff x="-50134375" y="3920575"/>
            <a:chExt cx="300100" cy="299925"/>
          </a:xfrm>
        </p:grpSpPr>
        <p:sp>
          <p:nvSpPr>
            <p:cNvPr id="7266" name="Google Shape;7266;p8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84"/>
          <p:cNvGrpSpPr/>
          <p:nvPr/>
        </p:nvGrpSpPr>
        <p:grpSpPr>
          <a:xfrm>
            <a:off x="3497010" y="1407358"/>
            <a:ext cx="357123" cy="355258"/>
            <a:chOff x="-48262200" y="3200500"/>
            <a:chExt cx="301675" cy="300100"/>
          </a:xfrm>
        </p:grpSpPr>
        <p:sp>
          <p:nvSpPr>
            <p:cNvPr id="7270" name="Google Shape;7270;p8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84"/>
          <p:cNvGrpSpPr/>
          <p:nvPr/>
        </p:nvGrpSpPr>
        <p:grpSpPr>
          <a:xfrm>
            <a:off x="3526383" y="1844447"/>
            <a:ext cx="298377" cy="354519"/>
            <a:chOff x="-48233050" y="3569725"/>
            <a:chExt cx="252050" cy="299475"/>
          </a:xfrm>
        </p:grpSpPr>
        <p:sp>
          <p:nvSpPr>
            <p:cNvPr id="7280" name="Google Shape;7280;p8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4"/>
          <p:cNvGrpSpPr/>
          <p:nvPr/>
        </p:nvGrpSpPr>
        <p:grpSpPr>
          <a:xfrm>
            <a:off x="3550148" y="2278191"/>
            <a:ext cx="250847" cy="358070"/>
            <a:chOff x="-48216525" y="3936125"/>
            <a:chExt cx="211900" cy="302475"/>
          </a:xfrm>
        </p:grpSpPr>
        <p:sp>
          <p:nvSpPr>
            <p:cNvPr id="7284" name="Google Shape;7284;p8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84"/>
          <p:cNvGrpSpPr/>
          <p:nvPr/>
        </p:nvGrpSpPr>
        <p:grpSpPr>
          <a:xfrm>
            <a:off x="2205866" y="2753261"/>
            <a:ext cx="355258" cy="355288"/>
            <a:chOff x="-46410500" y="3201275"/>
            <a:chExt cx="300100" cy="300125"/>
          </a:xfrm>
        </p:grpSpPr>
        <p:sp>
          <p:nvSpPr>
            <p:cNvPr id="7289" name="Google Shape;7289;p8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84"/>
          <p:cNvGrpSpPr/>
          <p:nvPr/>
        </p:nvGrpSpPr>
        <p:grpSpPr>
          <a:xfrm>
            <a:off x="2205866" y="3188692"/>
            <a:ext cx="355258" cy="356205"/>
            <a:chOff x="-46409700" y="3569100"/>
            <a:chExt cx="300100" cy="300900"/>
          </a:xfrm>
        </p:grpSpPr>
        <p:sp>
          <p:nvSpPr>
            <p:cNvPr id="7295" name="Google Shape;7295;p8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84"/>
          <p:cNvGrpSpPr/>
          <p:nvPr/>
        </p:nvGrpSpPr>
        <p:grpSpPr>
          <a:xfrm>
            <a:off x="2193747" y="3624124"/>
            <a:ext cx="379497" cy="358070"/>
            <a:chOff x="-46422300" y="3936925"/>
            <a:chExt cx="320575" cy="302475"/>
          </a:xfrm>
        </p:grpSpPr>
        <p:sp>
          <p:nvSpPr>
            <p:cNvPr id="7301" name="Google Shape;7301;p8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84"/>
          <p:cNvGrpSpPr/>
          <p:nvPr/>
        </p:nvGrpSpPr>
        <p:grpSpPr>
          <a:xfrm>
            <a:off x="3971326" y="3178452"/>
            <a:ext cx="356205" cy="355258"/>
            <a:chOff x="-44914800" y="3560450"/>
            <a:chExt cx="300900" cy="300100"/>
          </a:xfrm>
        </p:grpSpPr>
        <p:sp>
          <p:nvSpPr>
            <p:cNvPr id="7304" name="Google Shape;7304;p8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84"/>
          <p:cNvGrpSpPr/>
          <p:nvPr/>
        </p:nvGrpSpPr>
        <p:grpSpPr>
          <a:xfrm>
            <a:off x="1726378" y="1387086"/>
            <a:ext cx="354311" cy="354104"/>
            <a:chOff x="-49764975" y="3183375"/>
            <a:chExt cx="299300" cy="299125"/>
          </a:xfrm>
        </p:grpSpPr>
        <p:sp>
          <p:nvSpPr>
            <p:cNvPr id="7310" name="Google Shape;7310;p8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4"/>
          <p:cNvGrpSpPr/>
          <p:nvPr/>
        </p:nvGrpSpPr>
        <p:grpSpPr>
          <a:xfrm>
            <a:off x="1726378" y="1822547"/>
            <a:ext cx="354311" cy="355909"/>
            <a:chOff x="-49764975" y="3551225"/>
            <a:chExt cx="299300" cy="300650"/>
          </a:xfrm>
        </p:grpSpPr>
        <p:sp>
          <p:nvSpPr>
            <p:cNvPr id="7320" name="Google Shape;7320;p8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84"/>
          <p:cNvGrpSpPr/>
          <p:nvPr/>
        </p:nvGrpSpPr>
        <p:grpSpPr>
          <a:xfrm>
            <a:off x="1724040" y="2259310"/>
            <a:ext cx="358987" cy="355525"/>
            <a:chOff x="-49766550" y="3920175"/>
            <a:chExt cx="303250" cy="300325"/>
          </a:xfrm>
        </p:grpSpPr>
        <p:sp>
          <p:nvSpPr>
            <p:cNvPr id="7332" name="Google Shape;7332;p8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4"/>
          <p:cNvGrpSpPr/>
          <p:nvPr/>
        </p:nvGrpSpPr>
        <p:grpSpPr>
          <a:xfrm>
            <a:off x="3939571" y="1407358"/>
            <a:ext cx="357123" cy="354341"/>
            <a:chOff x="-47892800" y="3200500"/>
            <a:chExt cx="301675" cy="299325"/>
          </a:xfrm>
        </p:grpSpPr>
        <p:sp>
          <p:nvSpPr>
            <p:cNvPr id="7337" name="Google Shape;7337;p8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4"/>
          <p:cNvGrpSpPr/>
          <p:nvPr/>
        </p:nvGrpSpPr>
        <p:grpSpPr>
          <a:xfrm>
            <a:off x="4003437" y="1843707"/>
            <a:ext cx="229391" cy="355258"/>
            <a:chOff x="-47839250" y="3569100"/>
            <a:chExt cx="193775" cy="300100"/>
          </a:xfrm>
        </p:grpSpPr>
        <p:sp>
          <p:nvSpPr>
            <p:cNvPr id="7344" name="Google Shape;7344;p8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84"/>
          <p:cNvGrpSpPr/>
          <p:nvPr/>
        </p:nvGrpSpPr>
        <p:grpSpPr>
          <a:xfrm>
            <a:off x="3940503" y="2280056"/>
            <a:ext cx="355258" cy="356205"/>
            <a:chOff x="-47892800" y="3937700"/>
            <a:chExt cx="300100" cy="300900"/>
          </a:xfrm>
        </p:grpSpPr>
        <p:sp>
          <p:nvSpPr>
            <p:cNvPr id="7351" name="Google Shape;7351;p8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84"/>
          <p:cNvGrpSpPr/>
          <p:nvPr/>
        </p:nvGrpSpPr>
        <p:grpSpPr>
          <a:xfrm>
            <a:off x="2645798" y="2773770"/>
            <a:ext cx="355258" cy="311458"/>
            <a:chOff x="-46042675" y="3218600"/>
            <a:chExt cx="300100" cy="263100"/>
          </a:xfrm>
        </p:grpSpPr>
        <p:sp>
          <p:nvSpPr>
            <p:cNvPr id="7360" name="Google Shape;7360;p8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4"/>
          <p:cNvGrpSpPr/>
          <p:nvPr/>
        </p:nvGrpSpPr>
        <p:grpSpPr>
          <a:xfrm>
            <a:off x="2645798" y="3188219"/>
            <a:ext cx="355258" cy="323118"/>
            <a:chOff x="-46042675" y="3568700"/>
            <a:chExt cx="300100" cy="272950"/>
          </a:xfrm>
        </p:grpSpPr>
        <p:sp>
          <p:nvSpPr>
            <p:cNvPr id="7367" name="Google Shape;7367;p8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4"/>
          <p:cNvGrpSpPr/>
          <p:nvPr/>
        </p:nvGrpSpPr>
        <p:grpSpPr>
          <a:xfrm>
            <a:off x="2687749" y="3625189"/>
            <a:ext cx="271357" cy="356057"/>
            <a:chOff x="-46007225" y="3937825"/>
            <a:chExt cx="229225" cy="300775"/>
          </a:xfrm>
        </p:grpSpPr>
        <p:sp>
          <p:nvSpPr>
            <p:cNvPr id="7372" name="Google Shape;7372;p8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84"/>
          <p:cNvGrpSpPr/>
          <p:nvPr/>
        </p:nvGrpSpPr>
        <p:grpSpPr>
          <a:xfrm>
            <a:off x="3993241" y="3615275"/>
            <a:ext cx="312375" cy="357596"/>
            <a:chOff x="-44895900" y="3929450"/>
            <a:chExt cx="263875" cy="302075"/>
          </a:xfrm>
        </p:grpSpPr>
        <p:sp>
          <p:nvSpPr>
            <p:cNvPr id="7383" name="Google Shape;7383;p8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4"/>
          <p:cNvGrpSpPr/>
          <p:nvPr/>
        </p:nvGrpSpPr>
        <p:grpSpPr>
          <a:xfrm>
            <a:off x="2167060" y="1398036"/>
            <a:ext cx="356205" cy="332885"/>
            <a:chOff x="-49397175" y="3192625"/>
            <a:chExt cx="300900" cy="281200"/>
          </a:xfrm>
        </p:grpSpPr>
        <p:sp>
          <p:nvSpPr>
            <p:cNvPr id="7390" name="Google Shape;7390;p8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84"/>
          <p:cNvGrpSpPr/>
          <p:nvPr/>
        </p:nvGrpSpPr>
        <p:grpSpPr>
          <a:xfrm>
            <a:off x="2193163" y="1822251"/>
            <a:ext cx="304000" cy="356205"/>
            <a:chOff x="-49375900" y="3550975"/>
            <a:chExt cx="256800" cy="300900"/>
          </a:xfrm>
        </p:grpSpPr>
        <p:sp>
          <p:nvSpPr>
            <p:cNvPr id="7398" name="Google Shape;7398;p8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4"/>
          <p:cNvGrpSpPr/>
          <p:nvPr/>
        </p:nvGrpSpPr>
        <p:grpSpPr>
          <a:xfrm>
            <a:off x="2188516" y="2259546"/>
            <a:ext cx="313293" cy="356205"/>
            <a:chOff x="-49378250" y="3920375"/>
            <a:chExt cx="264650" cy="300900"/>
          </a:xfrm>
        </p:grpSpPr>
        <p:sp>
          <p:nvSpPr>
            <p:cNvPr id="7410" name="Google Shape;7410;p8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4"/>
          <p:cNvGrpSpPr/>
          <p:nvPr/>
        </p:nvGrpSpPr>
        <p:grpSpPr>
          <a:xfrm>
            <a:off x="907504" y="2752344"/>
            <a:ext cx="312375" cy="357123"/>
            <a:chOff x="-47505300" y="3200500"/>
            <a:chExt cx="263875" cy="301675"/>
          </a:xfrm>
        </p:grpSpPr>
        <p:sp>
          <p:nvSpPr>
            <p:cNvPr id="7418" name="Google Shape;7418;p8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84"/>
          <p:cNvGrpSpPr/>
          <p:nvPr/>
        </p:nvGrpSpPr>
        <p:grpSpPr>
          <a:xfrm>
            <a:off x="885604" y="3188692"/>
            <a:ext cx="356176" cy="355051"/>
            <a:chOff x="-47524975" y="3569100"/>
            <a:chExt cx="300875" cy="299925"/>
          </a:xfrm>
        </p:grpSpPr>
        <p:sp>
          <p:nvSpPr>
            <p:cNvPr id="7432" name="Google Shape;7432;p8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84"/>
          <p:cNvGrpSpPr/>
          <p:nvPr/>
        </p:nvGrpSpPr>
        <p:grpSpPr>
          <a:xfrm>
            <a:off x="886062" y="3667954"/>
            <a:ext cx="355258" cy="270410"/>
            <a:chOff x="-47523400" y="3973950"/>
            <a:chExt cx="300100" cy="228425"/>
          </a:xfrm>
        </p:grpSpPr>
        <p:sp>
          <p:nvSpPr>
            <p:cNvPr id="7438" name="Google Shape;7438;p8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4"/>
          <p:cNvGrpSpPr/>
          <p:nvPr/>
        </p:nvGrpSpPr>
        <p:grpSpPr>
          <a:xfrm>
            <a:off x="3091183" y="2750953"/>
            <a:ext cx="354341" cy="357596"/>
            <a:chOff x="-45673275" y="3199325"/>
            <a:chExt cx="299325" cy="302075"/>
          </a:xfrm>
        </p:grpSpPr>
        <p:sp>
          <p:nvSpPr>
            <p:cNvPr id="7444" name="Google Shape;7444;p8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4"/>
          <p:cNvGrpSpPr/>
          <p:nvPr/>
        </p:nvGrpSpPr>
        <p:grpSpPr>
          <a:xfrm>
            <a:off x="3090251" y="3209202"/>
            <a:ext cx="356205" cy="314240"/>
            <a:chOff x="-45674075" y="3586425"/>
            <a:chExt cx="300900" cy="265450"/>
          </a:xfrm>
        </p:grpSpPr>
        <p:sp>
          <p:nvSpPr>
            <p:cNvPr id="7448" name="Google Shape;7448;p8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84"/>
          <p:cNvGrpSpPr/>
          <p:nvPr/>
        </p:nvGrpSpPr>
        <p:grpSpPr>
          <a:xfrm>
            <a:off x="3091183" y="3625041"/>
            <a:ext cx="354341" cy="356205"/>
            <a:chOff x="-45673275" y="3937700"/>
            <a:chExt cx="299325" cy="300900"/>
          </a:xfrm>
        </p:grpSpPr>
        <p:sp>
          <p:nvSpPr>
            <p:cNvPr id="7451" name="Google Shape;7451;p8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8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84"/>
          <p:cNvGrpSpPr/>
          <p:nvPr/>
        </p:nvGrpSpPr>
        <p:grpSpPr>
          <a:xfrm>
            <a:off x="2205349" y="4117825"/>
            <a:ext cx="356205" cy="356205"/>
            <a:chOff x="-44512325" y="3176075"/>
            <a:chExt cx="300900" cy="300900"/>
          </a:xfrm>
        </p:grpSpPr>
        <p:sp>
          <p:nvSpPr>
            <p:cNvPr id="7458" name="Google Shape;7458;p8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4"/>
          <p:cNvGrpSpPr/>
          <p:nvPr/>
        </p:nvGrpSpPr>
        <p:grpSpPr>
          <a:xfrm>
            <a:off x="2608689" y="1386849"/>
            <a:ext cx="354341" cy="354341"/>
            <a:chOff x="-49027775" y="3183175"/>
            <a:chExt cx="299325" cy="299325"/>
          </a:xfrm>
        </p:grpSpPr>
        <p:sp>
          <p:nvSpPr>
            <p:cNvPr id="7462" name="Google Shape;7462;p8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84"/>
          <p:cNvGrpSpPr/>
          <p:nvPr/>
        </p:nvGrpSpPr>
        <p:grpSpPr>
          <a:xfrm>
            <a:off x="2608230" y="1822251"/>
            <a:ext cx="355258" cy="357152"/>
            <a:chOff x="-49027775" y="3550975"/>
            <a:chExt cx="300100" cy="301700"/>
          </a:xfrm>
        </p:grpSpPr>
        <p:sp>
          <p:nvSpPr>
            <p:cNvPr id="7467" name="Google Shape;7467;p8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4"/>
          <p:cNvGrpSpPr/>
          <p:nvPr/>
        </p:nvGrpSpPr>
        <p:grpSpPr>
          <a:xfrm>
            <a:off x="2606306" y="2259310"/>
            <a:ext cx="359106" cy="355525"/>
            <a:chOff x="-49031025" y="3920175"/>
            <a:chExt cx="303350" cy="300325"/>
          </a:xfrm>
        </p:grpSpPr>
        <p:sp>
          <p:nvSpPr>
            <p:cNvPr id="7478" name="Google Shape;7478;p8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4"/>
          <p:cNvGrpSpPr/>
          <p:nvPr/>
        </p:nvGrpSpPr>
        <p:grpSpPr>
          <a:xfrm>
            <a:off x="1322411" y="2752344"/>
            <a:ext cx="356176" cy="354341"/>
            <a:chOff x="-47155575" y="3200500"/>
            <a:chExt cx="300875" cy="299325"/>
          </a:xfrm>
        </p:grpSpPr>
        <p:sp>
          <p:nvSpPr>
            <p:cNvPr id="7485" name="Google Shape;7485;p8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4"/>
          <p:cNvGrpSpPr/>
          <p:nvPr/>
        </p:nvGrpSpPr>
        <p:grpSpPr>
          <a:xfrm>
            <a:off x="1322870" y="3188692"/>
            <a:ext cx="355258" cy="355258"/>
            <a:chOff x="-47154800" y="3569100"/>
            <a:chExt cx="300100" cy="300100"/>
          </a:xfrm>
        </p:grpSpPr>
        <p:sp>
          <p:nvSpPr>
            <p:cNvPr id="7492" name="Google Shape;7492;p8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4"/>
          <p:cNvGrpSpPr/>
          <p:nvPr/>
        </p:nvGrpSpPr>
        <p:grpSpPr>
          <a:xfrm>
            <a:off x="1323343" y="3626905"/>
            <a:ext cx="354311" cy="353423"/>
            <a:chOff x="-47154000" y="3939275"/>
            <a:chExt cx="299300" cy="298550"/>
          </a:xfrm>
        </p:grpSpPr>
        <p:sp>
          <p:nvSpPr>
            <p:cNvPr id="7499" name="Google Shape;7499;p8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4"/>
          <p:cNvGrpSpPr/>
          <p:nvPr/>
        </p:nvGrpSpPr>
        <p:grpSpPr>
          <a:xfrm>
            <a:off x="3548633" y="2752344"/>
            <a:ext cx="312375" cy="354341"/>
            <a:chOff x="-45286550" y="3200500"/>
            <a:chExt cx="263875" cy="299325"/>
          </a:xfrm>
        </p:grpSpPr>
        <p:sp>
          <p:nvSpPr>
            <p:cNvPr id="7504" name="Google Shape;7504;p8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4"/>
          <p:cNvGrpSpPr/>
          <p:nvPr/>
        </p:nvGrpSpPr>
        <p:grpSpPr>
          <a:xfrm>
            <a:off x="3548633" y="3189639"/>
            <a:ext cx="312375" cy="354311"/>
            <a:chOff x="-45286550" y="3569900"/>
            <a:chExt cx="263875" cy="299300"/>
          </a:xfrm>
        </p:grpSpPr>
        <p:sp>
          <p:nvSpPr>
            <p:cNvPr id="7508" name="Google Shape;7508;p8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84"/>
          <p:cNvGrpSpPr/>
          <p:nvPr/>
        </p:nvGrpSpPr>
        <p:grpSpPr>
          <a:xfrm>
            <a:off x="3559820" y="3625988"/>
            <a:ext cx="290001" cy="355258"/>
            <a:chOff x="-45277900" y="3938500"/>
            <a:chExt cx="244975" cy="300100"/>
          </a:xfrm>
        </p:grpSpPr>
        <p:sp>
          <p:nvSpPr>
            <p:cNvPr id="7515" name="Google Shape;7515;p8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4"/>
          <p:cNvGrpSpPr/>
          <p:nvPr/>
        </p:nvGrpSpPr>
        <p:grpSpPr>
          <a:xfrm>
            <a:off x="2645769" y="4095090"/>
            <a:ext cx="355258" cy="355258"/>
            <a:chOff x="-44502875" y="3576975"/>
            <a:chExt cx="300100" cy="300100"/>
          </a:xfrm>
        </p:grpSpPr>
        <p:sp>
          <p:nvSpPr>
            <p:cNvPr id="7520" name="Google Shape;7520;p8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4"/>
          <p:cNvGrpSpPr/>
          <p:nvPr/>
        </p:nvGrpSpPr>
        <p:grpSpPr>
          <a:xfrm>
            <a:off x="4858981" y="1820745"/>
            <a:ext cx="356196" cy="354670"/>
            <a:chOff x="-13946200" y="3647075"/>
            <a:chExt cx="353650" cy="352100"/>
          </a:xfrm>
        </p:grpSpPr>
        <p:sp>
          <p:nvSpPr>
            <p:cNvPr id="7524" name="Google Shape;7524;p8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4"/>
          <p:cNvGrpSpPr/>
          <p:nvPr/>
        </p:nvGrpSpPr>
        <p:grpSpPr>
          <a:xfrm>
            <a:off x="6642374" y="1380228"/>
            <a:ext cx="357002" cy="354267"/>
            <a:chOff x="-12163025" y="3214275"/>
            <a:chExt cx="354450" cy="351700"/>
          </a:xfrm>
        </p:grpSpPr>
        <p:sp>
          <p:nvSpPr>
            <p:cNvPr id="7531" name="Google Shape;7531;p8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84"/>
          <p:cNvGrpSpPr/>
          <p:nvPr/>
        </p:nvGrpSpPr>
        <p:grpSpPr>
          <a:xfrm>
            <a:off x="6643154" y="1819965"/>
            <a:ext cx="355441" cy="356232"/>
            <a:chOff x="-12160675" y="3647875"/>
            <a:chExt cx="352900" cy="353650"/>
          </a:xfrm>
        </p:grpSpPr>
        <p:sp>
          <p:nvSpPr>
            <p:cNvPr id="7535" name="Google Shape;7535;p8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84"/>
          <p:cNvGrpSpPr/>
          <p:nvPr/>
        </p:nvGrpSpPr>
        <p:grpSpPr>
          <a:xfrm>
            <a:off x="6653870" y="2264421"/>
            <a:ext cx="354635" cy="356232"/>
            <a:chOff x="-12160675" y="4081850"/>
            <a:chExt cx="352100" cy="353650"/>
          </a:xfrm>
        </p:grpSpPr>
        <p:sp>
          <p:nvSpPr>
            <p:cNvPr id="7543" name="Google Shape;7543;p8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4"/>
          <p:cNvGrpSpPr/>
          <p:nvPr/>
        </p:nvGrpSpPr>
        <p:grpSpPr>
          <a:xfrm>
            <a:off x="4858836" y="2738864"/>
            <a:ext cx="355416" cy="355652"/>
            <a:chOff x="-10391650" y="3180600"/>
            <a:chExt cx="352875" cy="353075"/>
          </a:xfrm>
        </p:grpSpPr>
        <p:sp>
          <p:nvSpPr>
            <p:cNvPr id="7550" name="Google Shape;7550;p8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84"/>
          <p:cNvGrpSpPr/>
          <p:nvPr/>
        </p:nvGrpSpPr>
        <p:grpSpPr>
          <a:xfrm>
            <a:off x="4858835" y="3215662"/>
            <a:ext cx="354635" cy="353890"/>
            <a:chOff x="-10390875" y="3616350"/>
            <a:chExt cx="352100" cy="351325"/>
          </a:xfrm>
        </p:grpSpPr>
        <p:sp>
          <p:nvSpPr>
            <p:cNvPr id="7557" name="Google Shape;7557;p8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4"/>
          <p:cNvGrpSpPr/>
          <p:nvPr/>
        </p:nvGrpSpPr>
        <p:grpSpPr>
          <a:xfrm>
            <a:off x="7525810" y="2740327"/>
            <a:ext cx="312585" cy="354670"/>
            <a:chOff x="-10370400" y="4049550"/>
            <a:chExt cx="310350" cy="352100"/>
          </a:xfrm>
        </p:grpSpPr>
        <p:sp>
          <p:nvSpPr>
            <p:cNvPr id="7561" name="Google Shape;7561;p8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84"/>
          <p:cNvGrpSpPr/>
          <p:nvPr/>
        </p:nvGrpSpPr>
        <p:grpSpPr>
          <a:xfrm>
            <a:off x="6630066" y="2739268"/>
            <a:ext cx="379236" cy="354847"/>
            <a:chOff x="-8674650" y="3210975"/>
            <a:chExt cx="376525" cy="352275"/>
          </a:xfrm>
        </p:grpSpPr>
        <p:sp>
          <p:nvSpPr>
            <p:cNvPr id="7567" name="Google Shape;7567;p8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4"/>
          <p:cNvGrpSpPr/>
          <p:nvPr/>
        </p:nvGrpSpPr>
        <p:grpSpPr>
          <a:xfrm>
            <a:off x="5301563" y="1820745"/>
            <a:ext cx="356221" cy="354670"/>
            <a:chOff x="-13512225" y="3647075"/>
            <a:chExt cx="353675" cy="352100"/>
          </a:xfrm>
        </p:grpSpPr>
        <p:sp>
          <p:nvSpPr>
            <p:cNvPr id="7574" name="Google Shape;7574;p8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4"/>
          <p:cNvGrpSpPr/>
          <p:nvPr/>
        </p:nvGrpSpPr>
        <p:grpSpPr>
          <a:xfrm>
            <a:off x="5311876" y="2264811"/>
            <a:ext cx="356221" cy="355451"/>
            <a:chOff x="-13512225" y="4080275"/>
            <a:chExt cx="353675" cy="352875"/>
          </a:xfrm>
        </p:grpSpPr>
        <p:sp>
          <p:nvSpPr>
            <p:cNvPr id="7585" name="Google Shape;7585;p8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84"/>
          <p:cNvGrpSpPr/>
          <p:nvPr/>
        </p:nvGrpSpPr>
        <p:grpSpPr>
          <a:xfrm>
            <a:off x="7084956" y="1412172"/>
            <a:ext cx="356196" cy="290379"/>
            <a:chOff x="-11728250" y="3245400"/>
            <a:chExt cx="353650" cy="288275"/>
          </a:xfrm>
        </p:grpSpPr>
        <p:sp>
          <p:nvSpPr>
            <p:cNvPr id="7597" name="Google Shape;7597;p8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84"/>
          <p:cNvGrpSpPr/>
          <p:nvPr/>
        </p:nvGrpSpPr>
        <p:grpSpPr>
          <a:xfrm>
            <a:off x="7117464" y="2264811"/>
            <a:ext cx="311804" cy="355451"/>
            <a:chOff x="-11703850" y="4081850"/>
            <a:chExt cx="309575" cy="352875"/>
          </a:xfrm>
        </p:grpSpPr>
        <p:sp>
          <p:nvSpPr>
            <p:cNvPr id="7603" name="Google Shape;7603;p8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4"/>
          <p:cNvGrpSpPr/>
          <p:nvPr/>
        </p:nvGrpSpPr>
        <p:grpSpPr>
          <a:xfrm>
            <a:off x="5306120" y="2738964"/>
            <a:ext cx="357002" cy="355451"/>
            <a:chOff x="-9958475" y="3180025"/>
            <a:chExt cx="354450" cy="352875"/>
          </a:xfrm>
        </p:grpSpPr>
        <p:sp>
          <p:nvSpPr>
            <p:cNvPr id="7612" name="Google Shape;7612;p8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4"/>
          <p:cNvGrpSpPr/>
          <p:nvPr/>
        </p:nvGrpSpPr>
        <p:grpSpPr>
          <a:xfrm>
            <a:off x="5315247" y="3214945"/>
            <a:ext cx="337966" cy="355325"/>
            <a:chOff x="-9949025" y="3615575"/>
            <a:chExt cx="335550" cy="352750"/>
          </a:xfrm>
        </p:grpSpPr>
        <p:sp>
          <p:nvSpPr>
            <p:cNvPr id="7616" name="Google Shape;7616;p8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4"/>
          <p:cNvGrpSpPr/>
          <p:nvPr/>
        </p:nvGrpSpPr>
        <p:grpSpPr>
          <a:xfrm>
            <a:off x="7950093" y="2738451"/>
            <a:ext cx="360175" cy="358423"/>
            <a:chOff x="-9961625" y="4048175"/>
            <a:chExt cx="357600" cy="355825"/>
          </a:xfrm>
        </p:grpSpPr>
        <p:sp>
          <p:nvSpPr>
            <p:cNvPr id="7620" name="Google Shape;7620;p8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4"/>
          <p:cNvGrpSpPr/>
          <p:nvPr/>
        </p:nvGrpSpPr>
        <p:grpSpPr>
          <a:xfrm>
            <a:off x="6636814" y="3213963"/>
            <a:ext cx="364959" cy="357289"/>
            <a:chOff x="-8680950" y="3624225"/>
            <a:chExt cx="362350" cy="354700"/>
          </a:xfrm>
        </p:grpSpPr>
        <p:sp>
          <p:nvSpPr>
            <p:cNvPr id="7627" name="Google Shape;7627;p8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84"/>
          <p:cNvGrpSpPr/>
          <p:nvPr/>
        </p:nvGrpSpPr>
        <p:grpSpPr>
          <a:xfrm>
            <a:off x="5773058" y="1379624"/>
            <a:ext cx="313365" cy="355476"/>
            <a:chOff x="-13056975" y="3212300"/>
            <a:chExt cx="311125" cy="352900"/>
          </a:xfrm>
        </p:grpSpPr>
        <p:sp>
          <p:nvSpPr>
            <p:cNvPr id="7634" name="Google Shape;7634;p8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84"/>
          <p:cNvGrpSpPr/>
          <p:nvPr/>
        </p:nvGrpSpPr>
        <p:grpSpPr>
          <a:xfrm>
            <a:off x="5750446" y="1820418"/>
            <a:ext cx="358588" cy="355325"/>
            <a:chOff x="-13077450" y="3647075"/>
            <a:chExt cx="356025" cy="352750"/>
          </a:xfrm>
        </p:grpSpPr>
        <p:sp>
          <p:nvSpPr>
            <p:cNvPr id="7639" name="Google Shape;7639;p8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84"/>
          <p:cNvGrpSpPr/>
          <p:nvPr/>
        </p:nvGrpSpPr>
        <p:grpSpPr>
          <a:xfrm>
            <a:off x="5761552" y="2264018"/>
            <a:ext cx="357002" cy="357037"/>
            <a:chOff x="-13079025" y="4079475"/>
            <a:chExt cx="354450" cy="354450"/>
          </a:xfrm>
        </p:grpSpPr>
        <p:sp>
          <p:nvSpPr>
            <p:cNvPr id="7643" name="Google Shape;7643;p8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84"/>
          <p:cNvGrpSpPr/>
          <p:nvPr/>
        </p:nvGrpSpPr>
        <p:grpSpPr>
          <a:xfrm>
            <a:off x="7534619" y="1380027"/>
            <a:ext cx="356221" cy="354670"/>
            <a:chOff x="-11292700" y="3213875"/>
            <a:chExt cx="353675" cy="352100"/>
          </a:xfrm>
        </p:grpSpPr>
        <p:sp>
          <p:nvSpPr>
            <p:cNvPr id="7648" name="Google Shape;7648;p8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84"/>
          <p:cNvGrpSpPr/>
          <p:nvPr/>
        </p:nvGrpSpPr>
        <p:grpSpPr>
          <a:xfrm>
            <a:off x="7528677" y="1819965"/>
            <a:ext cx="368106" cy="356232"/>
            <a:chOff x="-11299000" y="3647875"/>
            <a:chExt cx="365475" cy="353650"/>
          </a:xfrm>
        </p:grpSpPr>
        <p:sp>
          <p:nvSpPr>
            <p:cNvPr id="7656" name="Google Shape;7656;p8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4"/>
          <p:cNvGrpSpPr/>
          <p:nvPr/>
        </p:nvGrpSpPr>
        <p:grpSpPr>
          <a:xfrm>
            <a:off x="7544139" y="2275916"/>
            <a:ext cx="357808" cy="333240"/>
            <a:chOff x="-11295075" y="4092875"/>
            <a:chExt cx="355250" cy="330825"/>
          </a:xfrm>
        </p:grpSpPr>
        <p:sp>
          <p:nvSpPr>
            <p:cNvPr id="7663" name="Google Shape;7663;p8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4"/>
          <p:cNvGrpSpPr/>
          <p:nvPr/>
        </p:nvGrpSpPr>
        <p:grpSpPr>
          <a:xfrm>
            <a:off x="5769739" y="2738964"/>
            <a:ext cx="312585" cy="355451"/>
            <a:chOff x="-9500075" y="3180800"/>
            <a:chExt cx="310350" cy="352875"/>
          </a:xfrm>
        </p:grpSpPr>
        <p:sp>
          <p:nvSpPr>
            <p:cNvPr id="7669" name="Google Shape;7669;p8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4"/>
          <p:cNvGrpSpPr/>
          <p:nvPr/>
        </p:nvGrpSpPr>
        <p:grpSpPr>
          <a:xfrm>
            <a:off x="5747530" y="3214479"/>
            <a:ext cx="356221" cy="356257"/>
            <a:chOff x="-9523700" y="3614000"/>
            <a:chExt cx="353675" cy="353675"/>
          </a:xfrm>
        </p:grpSpPr>
        <p:sp>
          <p:nvSpPr>
            <p:cNvPr id="7679" name="Google Shape;7679;p8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4"/>
          <p:cNvGrpSpPr/>
          <p:nvPr/>
        </p:nvGrpSpPr>
        <p:grpSpPr>
          <a:xfrm>
            <a:off x="7532481" y="3237121"/>
            <a:ext cx="356221" cy="354670"/>
            <a:chOff x="-9523700" y="4049550"/>
            <a:chExt cx="353675" cy="352100"/>
          </a:xfrm>
        </p:grpSpPr>
        <p:sp>
          <p:nvSpPr>
            <p:cNvPr id="7689" name="Google Shape;7689;p8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84"/>
          <p:cNvGrpSpPr/>
          <p:nvPr/>
        </p:nvGrpSpPr>
        <p:grpSpPr>
          <a:xfrm>
            <a:off x="7088596" y="3237094"/>
            <a:ext cx="357002" cy="311029"/>
            <a:chOff x="-8209150" y="3659675"/>
            <a:chExt cx="354450" cy="308775"/>
          </a:xfrm>
        </p:grpSpPr>
        <p:sp>
          <p:nvSpPr>
            <p:cNvPr id="7697" name="Google Shape;7697;p8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4"/>
          <p:cNvGrpSpPr/>
          <p:nvPr/>
        </p:nvGrpSpPr>
        <p:grpSpPr>
          <a:xfrm>
            <a:off x="6202157" y="2266007"/>
            <a:ext cx="356221" cy="353059"/>
            <a:chOff x="-12643475" y="4081850"/>
            <a:chExt cx="353675" cy="350500"/>
          </a:xfrm>
        </p:grpSpPr>
        <p:sp>
          <p:nvSpPr>
            <p:cNvPr id="7704" name="Google Shape;7704;p8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8" name="Google Shape;7708;p84"/>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9" name="Google Shape;7709;p84"/>
          <p:cNvGrpSpPr/>
          <p:nvPr/>
        </p:nvGrpSpPr>
        <p:grpSpPr>
          <a:xfrm>
            <a:off x="7984757" y="2275916"/>
            <a:ext cx="356221" cy="333240"/>
            <a:chOff x="-10858725" y="4092875"/>
            <a:chExt cx="353675" cy="330825"/>
          </a:xfrm>
        </p:grpSpPr>
        <p:sp>
          <p:nvSpPr>
            <p:cNvPr id="7710" name="Google Shape;7710;p8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4"/>
          <p:cNvGrpSpPr/>
          <p:nvPr/>
        </p:nvGrpSpPr>
        <p:grpSpPr>
          <a:xfrm>
            <a:off x="6243280" y="3214882"/>
            <a:ext cx="252278" cy="355451"/>
            <a:chOff x="-9039300" y="3614000"/>
            <a:chExt cx="250475" cy="352875"/>
          </a:xfrm>
        </p:grpSpPr>
        <p:sp>
          <p:nvSpPr>
            <p:cNvPr id="7717" name="Google Shape;7717;p8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84"/>
          <p:cNvGrpSpPr/>
          <p:nvPr/>
        </p:nvGrpSpPr>
        <p:grpSpPr>
          <a:xfrm>
            <a:off x="7975246" y="3237121"/>
            <a:ext cx="354635" cy="354670"/>
            <a:chOff x="-9088150" y="4049550"/>
            <a:chExt cx="352100" cy="352100"/>
          </a:xfrm>
        </p:grpSpPr>
        <p:sp>
          <p:nvSpPr>
            <p:cNvPr id="7720" name="Google Shape;7720;p8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84"/>
          <p:cNvGrpSpPr/>
          <p:nvPr/>
        </p:nvGrpSpPr>
        <p:grpSpPr>
          <a:xfrm>
            <a:off x="7109610" y="2739354"/>
            <a:ext cx="315757" cy="354670"/>
            <a:chOff x="-8191825" y="3174500"/>
            <a:chExt cx="313500" cy="352100"/>
          </a:xfrm>
        </p:grpSpPr>
        <p:sp>
          <p:nvSpPr>
            <p:cNvPr id="7727" name="Google Shape;7727;p8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4"/>
          <p:cNvGrpSpPr/>
          <p:nvPr/>
        </p:nvGrpSpPr>
        <p:grpSpPr>
          <a:xfrm>
            <a:off x="4858968" y="1379875"/>
            <a:ext cx="356221" cy="354973"/>
            <a:chOff x="-13947000" y="3212800"/>
            <a:chExt cx="353675" cy="352400"/>
          </a:xfrm>
        </p:grpSpPr>
        <p:sp>
          <p:nvSpPr>
            <p:cNvPr id="7731" name="Google Shape;7731;p8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3" name="Google Shape;7733;p84"/>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4" name="Google Shape;7734;p84"/>
          <p:cNvGrpSpPr/>
          <p:nvPr/>
        </p:nvGrpSpPr>
        <p:grpSpPr>
          <a:xfrm>
            <a:off x="5301563" y="1379233"/>
            <a:ext cx="356221" cy="356257"/>
            <a:chOff x="-13512225" y="3211525"/>
            <a:chExt cx="353675" cy="353675"/>
          </a:xfrm>
        </p:grpSpPr>
        <p:sp>
          <p:nvSpPr>
            <p:cNvPr id="7735" name="Google Shape;7735;p8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84"/>
          <p:cNvGrpSpPr/>
          <p:nvPr/>
        </p:nvGrpSpPr>
        <p:grpSpPr>
          <a:xfrm>
            <a:off x="6191845" y="1379624"/>
            <a:ext cx="356221" cy="355476"/>
            <a:chOff x="-12643475" y="3212300"/>
            <a:chExt cx="353675" cy="352900"/>
          </a:xfrm>
        </p:grpSpPr>
        <p:sp>
          <p:nvSpPr>
            <p:cNvPr id="7741" name="Google Shape;7741;p8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4"/>
          <p:cNvGrpSpPr/>
          <p:nvPr/>
        </p:nvGrpSpPr>
        <p:grpSpPr>
          <a:xfrm>
            <a:off x="6191845" y="1831398"/>
            <a:ext cx="356221" cy="333366"/>
            <a:chOff x="-12643475" y="3657325"/>
            <a:chExt cx="353675" cy="330950"/>
          </a:xfrm>
        </p:grpSpPr>
        <p:sp>
          <p:nvSpPr>
            <p:cNvPr id="7751" name="Google Shape;7751;p8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84"/>
          <p:cNvGrpSpPr/>
          <p:nvPr/>
        </p:nvGrpSpPr>
        <p:grpSpPr>
          <a:xfrm>
            <a:off x="7974847" y="1380027"/>
            <a:ext cx="355416" cy="354670"/>
            <a:chOff x="-10857925" y="3213875"/>
            <a:chExt cx="352875" cy="352100"/>
          </a:xfrm>
        </p:grpSpPr>
        <p:sp>
          <p:nvSpPr>
            <p:cNvPr id="7758" name="Google Shape;7758;p8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4"/>
          <p:cNvGrpSpPr/>
          <p:nvPr/>
        </p:nvGrpSpPr>
        <p:grpSpPr>
          <a:xfrm>
            <a:off x="6191762" y="2739455"/>
            <a:ext cx="356096" cy="354469"/>
            <a:chOff x="-9089725" y="3180200"/>
            <a:chExt cx="353550" cy="351900"/>
          </a:xfrm>
        </p:grpSpPr>
        <p:sp>
          <p:nvSpPr>
            <p:cNvPr id="7769" name="Google Shape;7769;p8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84"/>
          <p:cNvGrpSpPr/>
          <p:nvPr/>
        </p:nvGrpSpPr>
        <p:grpSpPr>
          <a:xfrm>
            <a:off x="7083760" y="1819260"/>
            <a:ext cx="358588" cy="357642"/>
            <a:chOff x="7083760" y="1971660"/>
            <a:chExt cx="358588" cy="357642"/>
          </a:xfrm>
        </p:grpSpPr>
        <p:sp>
          <p:nvSpPr>
            <p:cNvPr id="7772" name="Google Shape;7772;p8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4" name="Google Shape;7784;p84"/>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85" name="Google Shape;7785;p84"/>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89" name="Shape 7789"/>
        <p:cNvGrpSpPr/>
        <p:nvPr/>
      </p:nvGrpSpPr>
      <p:grpSpPr>
        <a:xfrm>
          <a:off x="0" y="0"/>
          <a:ext cx="0" cy="0"/>
          <a:chOff x="0" y="0"/>
          <a:chExt cx="0" cy="0"/>
        </a:xfrm>
      </p:grpSpPr>
      <p:sp>
        <p:nvSpPr>
          <p:cNvPr id="7790" name="Google Shape;7790;p8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1" name="Google Shape;7791;p85"/>
          <p:cNvGrpSpPr/>
          <p:nvPr/>
        </p:nvGrpSpPr>
        <p:grpSpPr>
          <a:xfrm>
            <a:off x="748855" y="2243507"/>
            <a:ext cx="452798" cy="449473"/>
            <a:chOff x="-21322300" y="3693325"/>
            <a:chExt cx="306400" cy="304150"/>
          </a:xfrm>
        </p:grpSpPr>
        <p:sp>
          <p:nvSpPr>
            <p:cNvPr id="7792" name="Google Shape;7792;p8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85"/>
          <p:cNvGrpSpPr/>
          <p:nvPr/>
        </p:nvGrpSpPr>
        <p:grpSpPr>
          <a:xfrm>
            <a:off x="748263" y="2810244"/>
            <a:ext cx="453980" cy="422540"/>
            <a:chOff x="-21322300" y="4077125"/>
            <a:chExt cx="307200" cy="285925"/>
          </a:xfrm>
        </p:grpSpPr>
        <p:sp>
          <p:nvSpPr>
            <p:cNvPr id="7797" name="Google Shape;7797;p8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85"/>
          <p:cNvGrpSpPr/>
          <p:nvPr/>
        </p:nvGrpSpPr>
        <p:grpSpPr>
          <a:xfrm>
            <a:off x="3525440" y="1689128"/>
            <a:ext cx="451653" cy="450212"/>
            <a:chOff x="-19394200" y="3333800"/>
            <a:chExt cx="305625" cy="304650"/>
          </a:xfrm>
        </p:grpSpPr>
        <p:sp>
          <p:nvSpPr>
            <p:cNvPr id="7810" name="Google Shape;7810;p8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85"/>
          <p:cNvGrpSpPr/>
          <p:nvPr/>
        </p:nvGrpSpPr>
        <p:grpSpPr>
          <a:xfrm>
            <a:off x="3524276" y="2243580"/>
            <a:ext cx="453980" cy="449325"/>
            <a:chOff x="-19396575" y="3708500"/>
            <a:chExt cx="307200" cy="304050"/>
          </a:xfrm>
        </p:grpSpPr>
        <p:sp>
          <p:nvSpPr>
            <p:cNvPr id="7820" name="Google Shape;7820;p8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5"/>
          <p:cNvGrpSpPr/>
          <p:nvPr/>
        </p:nvGrpSpPr>
        <p:grpSpPr>
          <a:xfrm>
            <a:off x="3518457" y="2796461"/>
            <a:ext cx="465618" cy="450101"/>
            <a:chOff x="-19394200" y="4084200"/>
            <a:chExt cx="315075" cy="304575"/>
          </a:xfrm>
        </p:grpSpPr>
        <p:sp>
          <p:nvSpPr>
            <p:cNvPr id="7824" name="Google Shape;7824;p8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85"/>
          <p:cNvGrpSpPr/>
          <p:nvPr/>
        </p:nvGrpSpPr>
        <p:grpSpPr>
          <a:xfrm>
            <a:off x="6324167" y="1689001"/>
            <a:ext cx="400447" cy="450470"/>
            <a:chOff x="-17526750" y="3309200"/>
            <a:chExt cx="270975" cy="304825"/>
          </a:xfrm>
        </p:grpSpPr>
        <p:sp>
          <p:nvSpPr>
            <p:cNvPr id="7831" name="Google Shape;7831;p8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85"/>
          <p:cNvGrpSpPr/>
          <p:nvPr/>
        </p:nvGrpSpPr>
        <p:grpSpPr>
          <a:xfrm>
            <a:off x="6300319" y="2244173"/>
            <a:ext cx="448143" cy="448143"/>
            <a:chOff x="-17542500" y="3684100"/>
            <a:chExt cx="303250" cy="303250"/>
          </a:xfrm>
        </p:grpSpPr>
        <p:sp>
          <p:nvSpPr>
            <p:cNvPr id="7837" name="Google Shape;7837;p8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85"/>
          <p:cNvGrpSpPr/>
          <p:nvPr/>
        </p:nvGrpSpPr>
        <p:grpSpPr>
          <a:xfrm>
            <a:off x="6299728" y="2810817"/>
            <a:ext cx="449325" cy="421395"/>
            <a:chOff x="-17542500" y="4068450"/>
            <a:chExt cx="304050" cy="285150"/>
          </a:xfrm>
        </p:grpSpPr>
        <p:sp>
          <p:nvSpPr>
            <p:cNvPr id="7845" name="Google Shape;7845;p8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85"/>
          <p:cNvGrpSpPr/>
          <p:nvPr/>
        </p:nvGrpSpPr>
        <p:grpSpPr>
          <a:xfrm>
            <a:off x="3530150" y="3342211"/>
            <a:ext cx="343404" cy="449325"/>
            <a:chOff x="-15652200" y="3335975"/>
            <a:chExt cx="232375" cy="304050"/>
          </a:xfrm>
        </p:grpSpPr>
        <p:sp>
          <p:nvSpPr>
            <p:cNvPr id="7852" name="Google Shape;7852;p8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5"/>
          <p:cNvGrpSpPr/>
          <p:nvPr/>
        </p:nvGrpSpPr>
        <p:grpSpPr>
          <a:xfrm>
            <a:off x="1303491" y="1689573"/>
            <a:ext cx="450470" cy="449325"/>
            <a:chOff x="-20946600" y="3317850"/>
            <a:chExt cx="304825" cy="304050"/>
          </a:xfrm>
        </p:grpSpPr>
        <p:sp>
          <p:nvSpPr>
            <p:cNvPr id="7862" name="Google Shape;7862;p8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5"/>
          <p:cNvGrpSpPr/>
          <p:nvPr/>
        </p:nvGrpSpPr>
        <p:grpSpPr>
          <a:xfrm>
            <a:off x="1304064" y="2243729"/>
            <a:ext cx="449325" cy="449030"/>
            <a:chOff x="-20945825" y="3692175"/>
            <a:chExt cx="304050" cy="303850"/>
          </a:xfrm>
        </p:grpSpPr>
        <p:sp>
          <p:nvSpPr>
            <p:cNvPr id="7866" name="Google Shape;7866;p8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85"/>
          <p:cNvGrpSpPr/>
          <p:nvPr/>
        </p:nvGrpSpPr>
        <p:grpSpPr>
          <a:xfrm>
            <a:off x="1329667" y="2797442"/>
            <a:ext cx="398119" cy="448143"/>
            <a:chOff x="-20930075" y="4066100"/>
            <a:chExt cx="269400" cy="303250"/>
          </a:xfrm>
        </p:grpSpPr>
        <p:sp>
          <p:nvSpPr>
            <p:cNvPr id="7871" name="Google Shape;7871;p8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85"/>
          <p:cNvGrpSpPr/>
          <p:nvPr/>
        </p:nvGrpSpPr>
        <p:grpSpPr>
          <a:xfrm>
            <a:off x="4110888" y="1689848"/>
            <a:ext cx="372516" cy="448771"/>
            <a:chOff x="-18994100" y="3334775"/>
            <a:chExt cx="252075" cy="303675"/>
          </a:xfrm>
        </p:grpSpPr>
        <p:sp>
          <p:nvSpPr>
            <p:cNvPr id="7874" name="Google Shape;7874;p8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5"/>
          <p:cNvGrpSpPr/>
          <p:nvPr/>
        </p:nvGrpSpPr>
        <p:grpSpPr>
          <a:xfrm>
            <a:off x="4125445" y="2244743"/>
            <a:ext cx="343404" cy="446998"/>
            <a:chOff x="-18983850" y="3710075"/>
            <a:chExt cx="232375" cy="302475"/>
          </a:xfrm>
        </p:grpSpPr>
        <p:sp>
          <p:nvSpPr>
            <p:cNvPr id="7879" name="Google Shape;7879;p8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5"/>
          <p:cNvGrpSpPr/>
          <p:nvPr/>
        </p:nvGrpSpPr>
        <p:grpSpPr>
          <a:xfrm>
            <a:off x="4071911" y="2797422"/>
            <a:ext cx="450470" cy="448180"/>
            <a:chOff x="-19020075" y="4084200"/>
            <a:chExt cx="304825" cy="303275"/>
          </a:xfrm>
        </p:grpSpPr>
        <p:sp>
          <p:nvSpPr>
            <p:cNvPr id="7884" name="Google Shape;7884;p8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85"/>
          <p:cNvGrpSpPr/>
          <p:nvPr/>
        </p:nvGrpSpPr>
        <p:grpSpPr>
          <a:xfrm>
            <a:off x="6889176" y="1689001"/>
            <a:ext cx="396937" cy="450470"/>
            <a:chOff x="-17149475" y="3309200"/>
            <a:chExt cx="268600" cy="304825"/>
          </a:xfrm>
        </p:grpSpPr>
        <p:sp>
          <p:nvSpPr>
            <p:cNvPr id="7894" name="Google Shape;7894;p8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5"/>
          <p:cNvGrpSpPr/>
          <p:nvPr/>
        </p:nvGrpSpPr>
        <p:grpSpPr>
          <a:xfrm>
            <a:off x="6862982" y="2258120"/>
            <a:ext cx="449325" cy="420249"/>
            <a:chOff x="-17168375" y="3692750"/>
            <a:chExt cx="304050" cy="284375"/>
          </a:xfrm>
        </p:grpSpPr>
        <p:sp>
          <p:nvSpPr>
            <p:cNvPr id="7897" name="Google Shape;7897;p8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85"/>
          <p:cNvGrpSpPr/>
          <p:nvPr/>
        </p:nvGrpSpPr>
        <p:grpSpPr>
          <a:xfrm>
            <a:off x="6859491" y="2796852"/>
            <a:ext cx="456308" cy="449325"/>
            <a:chOff x="-17170750" y="4058800"/>
            <a:chExt cx="308775" cy="304050"/>
          </a:xfrm>
        </p:grpSpPr>
        <p:sp>
          <p:nvSpPr>
            <p:cNvPr id="7905" name="Google Shape;7905;p8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85"/>
          <p:cNvGrpSpPr/>
          <p:nvPr/>
        </p:nvGrpSpPr>
        <p:grpSpPr>
          <a:xfrm>
            <a:off x="5721388" y="3343358"/>
            <a:ext cx="450470" cy="446998"/>
            <a:chOff x="-15688425" y="3707725"/>
            <a:chExt cx="304825" cy="302475"/>
          </a:xfrm>
        </p:grpSpPr>
        <p:sp>
          <p:nvSpPr>
            <p:cNvPr id="7923" name="Google Shape;7923;p8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85"/>
          <p:cNvGrpSpPr/>
          <p:nvPr/>
        </p:nvGrpSpPr>
        <p:grpSpPr>
          <a:xfrm>
            <a:off x="1865544" y="1690441"/>
            <a:ext cx="451653" cy="447589"/>
            <a:chOff x="-20572500" y="3319025"/>
            <a:chExt cx="305625" cy="302875"/>
          </a:xfrm>
        </p:grpSpPr>
        <p:sp>
          <p:nvSpPr>
            <p:cNvPr id="7930" name="Google Shape;7930;p8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85"/>
          <p:cNvGrpSpPr/>
          <p:nvPr/>
        </p:nvGrpSpPr>
        <p:grpSpPr>
          <a:xfrm>
            <a:off x="1866708" y="2305410"/>
            <a:ext cx="449325" cy="325670"/>
            <a:chOff x="-20571700" y="3722875"/>
            <a:chExt cx="304050" cy="220375"/>
          </a:xfrm>
        </p:grpSpPr>
        <p:sp>
          <p:nvSpPr>
            <p:cNvPr id="7933" name="Google Shape;7933;p8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5"/>
          <p:cNvGrpSpPr/>
          <p:nvPr/>
        </p:nvGrpSpPr>
        <p:grpSpPr>
          <a:xfrm>
            <a:off x="1866135" y="2796278"/>
            <a:ext cx="450470" cy="450470"/>
            <a:chOff x="-20571700" y="4066875"/>
            <a:chExt cx="304825" cy="304825"/>
          </a:xfrm>
        </p:grpSpPr>
        <p:sp>
          <p:nvSpPr>
            <p:cNvPr id="7941" name="Google Shape;7941;p8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85"/>
          <p:cNvGrpSpPr/>
          <p:nvPr/>
        </p:nvGrpSpPr>
        <p:grpSpPr>
          <a:xfrm>
            <a:off x="4632837" y="1688259"/>
            <a:ext cx="453980" cy="451948"/>
            <a:chOff x="-18645175" y="3334200"/>
            <a:chExt cx="307200" cy="305825"/>
          </a:xfrm>
        </p:grpSpPr>
        <p:sp>
          <p:nvSpPr>
            <p:cNvPr id="7948" name="Google Shape;7948;p8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85"/>
          <p:cNvGrpSpPr/>
          <p:nvPr/>
        </p:nvGrpSpPr>
        <p:grpSpPr>
          <a:xfrm>
            <a:off x="4633429" y="2242989"/>
            <a:ext cx="452798" cy="450507"/>
            <a:chOff x="-18645175" y="3708500"/>
            <a:chExt cx="306400" cy="304850"/>
          </a:xfrm>
        </p:grpSpPr>
        <p:sp>
          <p:nvSpPr>
            <p:cNvPr id="7954" name="Google Shape;7954;p8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85"/>
          <p:cNvGrpSpPr/>
          <p:nvPr/>
        </p:nvGrpSpPr>
        <p:grpSpPr>
          <a:xfrm>
            <a:off x="4631101" y="2795630"/>
            <a:ext cx="457453" cy="451763"/>
            <a:chOff x="-18647525" y="4082625"/>
            <a:chExt cx="309550" cy="305700"/>
          </a:xfrm>
        </p:grpSpPr>
        <p:sp>
          <p:nvSpPr>
            <p:cNvPr id="7962" name="Google Shape;7962;p8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5"/>
          <p:cNvGrpSpPr/>
          <p:nvPr/>
        </p:nvGrpSpPr>
        <p:grpSpPr>
          <a:xfrm>
            <a:off x="7441485" y="1689592"/>
            <a:ext cx="395755" cy="449288"/>
            <a:chOff x="-16775350" y="3309200"/>
            <a:chExt cx="267800" cy="304025"/>
          </a:xfrm>
        </p:grpSpPr>
        <p:sp>
          <p:nvSpPr>
            <p:cNvPr id="7967" name="Google Shape;7967;p8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5"/>
          <p:cNvGrpSpPr/>
          <p:nvPr/>
        </p:nvGrpSpPr>
        <p:grpSpPr>
          <a:xfrm>
            <a:off x="7441485" y="2241827"/>
            <a:ext cx="395755" cy="452835"/>
            <a:chOff x="-16775350" y="3683300"/>
            <a:chExt cx="267800" cy="306425"/>
          </a:xfrm>
        </p:grpSpPr>
        <p:sp>
          <p:nvSpPr>
            <p:cNvPr id="7971" name="Google Shape;7971;p8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85"/>
          <p:cNvGrpSpPr/>
          <p:nvPr/>
        </p:nvGrpSpPr>
        <p:grpSpPr>
          <a:xfrm>
            <a:off x="7413536" y="2796870"/>
            <a:ext cx="451653" cy="449288"/>
            <a:chOff x="-16794250" y="4058225"/>
            <a:chExt cx="305625" cy="304025"/>
          </a:xfrm>
        </p:grpSpPr>
        <p:sp>
          <p:nvSpPr>
            <p:cNvPr id="7975" name="Google Shape;7975;p8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4" name="Google Shape;7984;p8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5" name="Google Shape;7985;p85"/>
          <p:cNvGrpSpPr/>
          <p:nvPr/>
        </p:nvGrpSpPr>
        <p:grpSpPr>
          <a:xfrm>
            <a:off x="2414953" y="1689573"/>
            <a:ext cx="457453" cy="449325"/>
            <a:chOff x="-20199150" y="3317850"/>
            <a:chExt cx="309550" cy="304050"/>
          </a:xfrm>
        </p:grpSpPr>
        <p:sp>
          <p:nvSpPr>
            <p:cNvPr id="7986" name="Google Shape;7986;p8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85"/>
          <p:cNvGrpSpPr/>
          <p:nvPr/>
        </p:nvGrpSpPr>
        <p:grpSpPr>
          <a:xfrm>
            <a:off x="2417281" y="2242861"/>
            <a:ext cx="452798" cy="450766"/>
            <a:chOff x="-20199150" y="3693150"/>
            <a:chExt cx="306400" cy="305025"/>
          </a:xfrm>
        </p:grpSpPr>
        <p:sp>
          <p:nvSpPr>
            <p:cNvPr id="7994" name="Google Shape;7994;p8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5"/>
          <p:cNvGrpSpPr/>
          <p:nvPr/>
        </p:nvGrpSpPr>
        <p:grpSpPr>
          <a:xfrm>
            <a:off x="2417854" y="2795687"/>
            <a:ext cx="451653" cy="451653"/>
            <a:chOff x="-20197575" y="4066875"/>
            <a:chExt cx="305625" cy="305625"/>
          </a:xfrm>
        </p:grpSpPr>
        <p:sp>
          <p:nvSpPr>
            <p:cNvPr id="8001" name="Google Shape;8001;p8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85"/>
          <p:cNvGrpSpPr/>
          <p:nvPr/>
        </p:nvGrpSpPr>
        <p:grpSpPr>
          <a:xfrm>
            <a:off x="5200071" y="1687520"/>
            <a:ext cx="449325" cy="453426"/>
            <a:chOff x="-18271050" y="3333200"/>
            <a:chExt cx="304050" cy="306825"/>
          </a:xfrm>
        </p:grpSpPr>
        <p:sp>
          <p:nvSpPr>
            <p:cNvPr id="8010" name="Google Shape;8010;p8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85"/>
          <p:cNvGrpSpPr/>
          <p:nvPr/>
        </p:nvGrpSpPr>
        <p:grpSpPr>
          <a:xfrm>
            <a:off x="5200644" y="2244171"/>
            <a:ext cx="448180" cy="448143"/>
            <a:chOff x="-18270275" y="3710875"/>
            <a:chExt cx="303275" cy="303250"/>
          </a:xfrm>
        </p:grpSpPr>
        <p:sp>
          <p:nvSpPr>
            <p:cNvPr id="8016" name="Google Shape;8016;p8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85"/>
          <p:cNvGrpSpPr/>
          <p:nvPr/>
        </p:nvGrpSpPr>
        <p:grpSpPr>
          <a:xfrm>
            <a:off x="5254196" y="2797422"/>
            <a:ext cx="341076" cy="448180"/>
            <a:chOff x="-18234025" y="4084200"/>
            <a:chExt cx="230800" cy="303275"/>
          </a:xfrm>
        </p:grpSpPr>
        <p:sp>
          <p:nvSpPr>
            <p:cNvPr id="8023" name="Google Shape;8023;p8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5"/>
          <p:cNvGrpSpPr/>
          <p:nvPr/>
        </p:nvGrpSpPr>
        <p:grpSpPr>
          <a:xfrm>
            <a:off x="2366751" y="3341641"/>
            <a:ext cx="449325" cy="450470"/>
            <a:chOff x="-16419350" y="3308400"/>
            <a:chExt cx="304050" cy="304825"/>
          </a:xfrm>
        </p:grpSpPr>
        <p:sp>
          <p:nvSpPr>
            <p:cNvPr id="8027" name="Google Shape;8027;p8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5"/>
          <p:cNvGrpSpPr/>
          <p:nvPr/>
        </p:nvGrpSpPr>
        <p:grpSpPr>
          <a:xfrm>
            <a:off x="4638306" y="3340423"/>
            <a:ext cx="395755" cy="452872"/>
            <a:chOff x="-16401225" y="3683275"/>
            <a:chExt cx="267800" cy="306450"/>
          </a:xfrm>
        </p:grpSpPr>
        <p:sp>
          <p:nvSpPr>
            <p:cNvPr id="8035" name="Google Shape;8035;p8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5"/>
          <p:cNvGrpSpPr/>
          <p:nvPr/>
        </p:nvGrpSpPr>
        <p:grpSpPr>
          <a:xfrm>
            <a:off x="8003755" y="2797062"/>
            <a:ext cx="450470" cy="448180"/>
            <a:chOff x="-16419350" y="4058200"/>
            <a:chExt cx="304825" cy="303275"/>
          </a:xfrm>
        </p:grpSpPr>
        <p:sp>
          <p:nvSpPr>
            <p:cNvPr id="8043" name="Google Shape;8043;p8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5"/>
          <p:cNvGrpSpPr/>
          <p:nvPr/>
        </p:nvGrpSpPr>
        <p:grpSpPr>
          <a:xfrm>
            <a:off x="4030643" y="3343080"/>
            <a:ext cx="450507" cy="447589"/>
            <a:chOff x="-15296200" y="3326900"/>
            <a:chExt cx="304850" cy="302875"/>
          </a:xfrm>
        </p:grpSpPr>
        <p:sp>
          <p:nvSpPr>
            <p:cNvPr id="8051" name="Google Shape;8051;p8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5"/>
          <p:cNvGrpSpPr/>
          <p:nvPr/>
        </p:nvGrpSpPr>
        <p:grpSpPr>
          <a:xfrm>
            <a:off x="2946296" y="1706881"/>
            <a:ext cx="486566" cy="414708"/>
            <a:chOff x="-19835275" y="3330250"/>
            <a:chExt cx="329250" cy="280625"/>
          </a:xfrm>
        </p:grpSpPr>
        <p:sp>
          <p:nvSpPr>
            <p:cNvPr id="8057" name="Google Shape;8057;p8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5"/>
          <p:cNvGrpSpPr/>
          <p:nvPr/>
        </p:nvGrpSpPr>
        <p:grpSpPr>
          <a:xfrm>
            <a:off x="2964325" y="2243470"/>
            <a:ext cx="450507" cy="449547"/>
            <a:chOff x="-19822675" y="3692750"/>
            <a:chExt cx="304850" cy="304200"/>
          </a:xfrm>
        </p:grpSpPr>
        <p:sp>
          <p:nvSpPr>
            <p:cNvPr id="8061" name="Google Shape;8061;p8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85"/>
          <p:cNvGrpSpPr/>
          <p:nvPr/>
        </p:nvGrpSpPr>
        <p:grpSpPr>
          <a:xfrm>
            <a:off x="2964916" y="2796278"/>
            <a:ext cx="449325" cy="450470"/>
            <a:chOff x="-19822675" y="4066875"/>
            <a:chExt cx="304050" cy="304825"/>
          </a:xfrm>
        </p:grpSpPr>
        <p:sp>
          <p:nvSpPr>
            <p:cNvPr id="8067" name="Google Shape;8067;p8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85"/>
          <p:cNvGrpSpPr/>
          <p:nvPr/>
        </p:nvGrpSpPr>
        <p:grpSpPr>
          <a:xfrm>
            <a:off x="5773985" y="1689571"/>
            <a:ext cx="399302" cy="449325"/>
            <a:chOff x="-17878825" y="3334400"/>
            <a:chExt cx="270200" cy="304050"/>
          </a:xfrm>
        </p:grpSpPr>
        <p:sp>
          <p:nvSpPr>
            <p:cNvPr id="8074" name="Google Shape;8074;p8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85"/>
          <p:cNvGrpSpPr/>
          <p:nvPr/>
        </p:nvGrpSpPr>
        <p:grpSpPr>
          <a:xfrm>
            <a:off x="5747809" y="2242416"/>
            <a:ext cx="451653" cy="451653"/>
            <a:chOff x="-17896150" y="3709300"/>
            <a:chExt cx="305625" cy="305625"/>
          </a:xfrm>
        </p:grpSpPr>
        <p:sp>
          <p:nvSpPr>
            <p:cNvPr id="8082" name="Google Shape;8082;p8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85"/>
          <p:cNvGrpSpPr/>
          <p:nvPr/>
        </p:nvGrpSpPr>
        <p:grpSpPr>
          <a:xfrm>
            <a:off x="5775740" y="2795686"/>
            <a:ext cx="395792" cy="451653"/>
            <a:chOff x="-17878025" y="4082625"/>
            <a:chExt cx="267825" cy="305625"/>
          </a:xfrm>
        </p:grpSpPr>
        <p:sp>
          <p:nvSpPr>
            <p:cNvPr id="8087" name="Google Shape;8087;p8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5"/>
          <p:cNvGrpSpPr/>
          <p:nvPr/>
        </p:nvGrpSpPr>
        <p:grpSpPr>
          <a:xfrm>
            <a:off x="2919632" y="3355015"/>
            <a:ext cx="450507" cy="423722"/>
            <a:chOff x="-16044450" y="3317850"/>
            <a:chExt cx="304850" cy="286725"/>
          </a:xfrm>
        </p:grpSpPr>
        <p:sp>
          <p:nvSpPr>
            <p:cNvPr id="8095" name="Google Shape;8095;p8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9" name="Google Shape;8099;p8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0" name="Google Shape;8100;p85"/>
          <p:cNvGrpSpPr/>
          <p:nvPr/>
        </p:nvGrpSpPr>
        <p:grpSpPr>
          <a:xfrm>
            <a:off x="8042149" y="2243724"/>
            <a:ext cx="373662" cy="449030"/>
            <a:chOff x="-16018450" y="4058400"/>
            <a:chExt cx="252850" cy="303850"/>
          </a:xfrm>
        </p:grpSpPr>
        <p:sp>
          <p:nvSpPr>
            <p:cNvPr id="8101" name="Google Shape;8101;p8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5" name="Google Shape;8105;p8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5"/>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10" name="Shape 8110"/>
        <p:cNvGrpSpPr/>
        <p:nvPr/>
      </p:nvGrpSpPr>
      <p:grpSpPr>
        <a:xfrm>
          <a:off x="0" y="0"/>
          <a:ext cx="0" cy="0"/>
          <a:chOff x="0" y="0"/>
          <a:chExt cx="0" cy="0"/>
        </a:xfrm>
      </p:grpSpPr>
      <p:grpSp>
        <p:nvGrpSpPr>
          <p:cNvPr id="8111" name="Google Shape;8111;p86"/>
          <p:cNvGrpSpPr/>
          <p:nvPr/>
        </p:nvGrpSpPr>
        <p:grpSpPr>
          <a:xfrm>
            <a:off x="845901" y="1689241"/>
            <a:ext cx="442337" cy="419623"/>
            <a:chOff x="-6696925" y="3272575"/>
            <a:chExt cx="307200" cy="291425"/>
          </a:xfrm>
        </p:grpSpPr>
        <p:sp>
          <p:nvSpPr>
            <p:cNvPr id="8112" name="Google Shape;8112;p8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86"/>
          <p:cNvGrpSpPr/>
          <p:nvPr/>
        </p:nvGrpSpPr>
        <p:grpSpPr>
          <a:xfrm>
            <a:off x="845884" y="2204636"/>
            <a:ext cx="442373" cy="420775"/>
            <a:chOff x="-6690625" y="3631325"/>
            <a:chExt cx="307225" cy="292225"/>
          </a:xfrm>
        </p:grpSpPr>
        <p:sp>
          <p:nvSpPr>
            <p:cNvPr id="8115" name="Google Shape;8115;p8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6"/>
          <p:cNvGrpSpPr/>
          <p:nvPr/>
        </p:nvGrpSpPr>
        <p:grpSpPr>
          <a:xfrm>
            <a:off x="868005" y="2756972"/>
            <a:ext cx="421927" cy="419371"/>
            <a:chOff x="-6689825" y="3992050"/>
            <a:chExt cx="293025" cy="291250"/>
          </a:xfrm>
        </p:grpSpPr>
        <p:sp>
          <p:nvSpPr>
            <p:cNvPr id="8121" name="Google Shape;8121;p8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3" name="Google Shape;8133;p8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4" name="Google Shape;8134;p86"/>
          <p:cNvGrpSpPr/>
          <p:nvPr/>
        </p:nvGrpSpPr>
        <p:grpSpPr>
          <a:xfrm>
            <a:off x="3551317" y="2205192"/>
            <a:ext cx="423043" cy="419659"/>
            <a:chOff x="-4837325" y="3612425"/>
            <a:chExt cx="293800" cy="291450"/>
          </a:xfrm>
        </p:grpSpPr>
        <p:sp>
          <p:nvSpPr>
            <p:cNvPr id="8135" name="Google Shape;8135;p8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6"/>
          <p:cNvGrpSpPr/>
          <p:nvPr/>
        </p:nvGrpSpPr>
        <p:grpSpPr>
          <a:xfrm>
            <a:off x="3564349" y="2756826"/>
            <a:ext cx="420775" cy="419659"/>
            <a:chOff x="-4837325" y="3971575"/>
            <a:chExt cx="292225" cy="291450"/>
          </a:xfrm>
        </p:grpSpPr>
        <p:sp>
          <p:nvSpPr>
            <p:cNvPr id="8139" name="Google Shape;8139;p8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86"/>
          <p:cNvGrpSpPr/>
          <p:nvPr/>
        </p:nvGrpSpPr>
        <p:grpSpPr>
          <a:xfrm>
            <a:off x="6256364" y="1714185"/>
            <a:ext cx="430998" cy="369730"/>
            <a:chOff x="-3037625" y="3254850"/>
            <a:chExt cx="299325" cy="256775"/>
          </a:xfrm>
        </p:grpSpPr>
        <p:sp>
          <p:nvSpPr>
            <p:cNvPr id="8146" name="Google Shape;8146;p8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86"/>
          <p:cNvGrpSpPr/>
          <p:nvPr/>
        </p:nvGrpSpPr>
        <p:grpSpPr>
          <a:xfrm>
            <a:off x="6260324" y="2204615"/>
            <a:ext cx="423079" cy="420811"/>
            <a:chOff x="-3031325" y="3597450"/>
            <a:chExt cx="293825" cy="292250"/>
          </a:xfrm>
        </p:grpSpPr>
        <p:sp>
          <p:nvSpPr>
            <p:cNvPr id="8151" name="Google Shape;8151;p8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86"/>
          <p:cNvGrpSpPr/>
          <p:nvPr/>
        </p:nvGrpSpPr>
        <p:grpSpPr>
          <a:xfrm>
            <a:off x="6272798" y="2781214"/>
            <a:ext cx="421927" cy="370882"/>
            <a:chOff x="-3030525" y="3973150"/>
            <a:chExt cx="293025" cy="257575"/>
          </a:xfrm>
        </p:grpSpPr>
        <p:sp>
          <p:nvSpPr>
            <p:cNvPr id="8156" name="Google Shape;8156;p8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86"/>
          <p:cNvGrpSpPr/>
          <p:nvPr/>
        </p:nvGrpSpPr>
        <p:grpSpPr>
          <a:xfrm>
            <a:off x="1374391" y="3369426"/>
            <a:ext cx="421927" cy="297195"/>
            <a:chOff x="-1199300" y="3279250"/>
            <a:chExt cx="293025" cy="206400"/>
          </a:xfrm>
        </p:grpSpPr>
        <p:sp>
          <p:nvSpPr>
            <p:cNvPr id="8159" name="Google Shape;8159;p8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86"/>
          <p:cNvGrpSpPr/>
          <p:nvPr/>
        </p:nvGrpSpPr>
        <p:grpSpPr>
          <a:xfrm>
            <a:off x="1381477" y="1688773"/>
            <a:ext cx="444605" cy="420559"/>
            <a:chOff x="-6338550" y="3272950"/>
            <a:chExt cx="308775" cy="292075"/>
          </a:xfrm>
        </p:grpSpPr>
        <p:sp>
          <p:nvSpPr>
            <p:cNvPr id="8164" name="Google Shape;8164;p8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86"/>
          <p:cNvGrpSpPr/>
          <p:nvPr/>
        </p:nvGrpSpPr>
        <p:grpSpPr>
          <a:xfrm>
            <a:off x="1392817" y="2205194"/>
            <a:ext cx="421927" cy="419659"/>
            <a:chOff x="-6329100" y="3632100"/>
            <a:chExt cx="293025" cy="291450"/>
          </a:xfrm>
        </p:grpSpPr>
        <p:sp>
          <p:nvSpPr>
            <p:cNvPr id="8168" name="Google Shape;8168;p8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86"/>
          <p:cNvGrpSpPr/>
          <p:nvPr/>
        </p:nvGrpSpPr>
        <p:grpSpPr>
          <a:xfrm>
            <a:off x="1405867" y="2756828"/>
            <a:ext cx="419623" cy="419659"/>
            <a:chOff x="-6329875" y="3992050"/>
            <a:chExt cx="291425" cy="291450"/>
          </a:xfrm>
        </p:grpSpPr>
        <p:sp>
          <p:nvSpPr>
            <p:cNvPr id="8172" name="Google Shape;8172;p8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86"/>
          <p:cNvGrpSpPr/>
          <p:nvPr/>
        </p:nvGrpSpPr>
        <p:grpSpPr>
          <a:xfrm>
            <a:off x="4092004" y="1687530"/>
            <a:ext cx="423079" cy="423043"/>
            <a:chOff x="-4478975" y="3251700"/>
            <a:chExt cx="293825" cy="293800"/>
          </a:xfrm>
        </p:grpSpPr>
        <p:sp>
          <p:nvSpPr>
            <p:cNvPr id="8177" name="Google Shape;8177;p8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86"/>
          <p:cNvGrpSpPr/>
          <p:nvPr/>
        </p:nvGrpSpPr>
        <p:grpSpPr>
          <a:xfrm>
            <a:off x="4092004" y="2205192"/>
            <a:ext cx="423079" cy="419659"/>
            <a:chOff x="-4475825" y="3612425"/>
            <a:chExt cx="293825" cy="291450"/>
          </a:xfrm>
        </p:grpSpPr>
        <p:sp>
          <p:nvSpPr>
            <p:cNvPr id="8181" name="Google Shape;8181;p8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6"/>
          <p:cNvGrpSpPr/>
          <p:nvPr/>
        </p:nvGrpSpPr>
        <p:grpSpPr>
          <a:xfrm>
            <a:off x="4101077" y="2756844"/>
            <a:ext cx="428730" cy="419623"/>
            <a:chOff x="-4480550" y="3970800"/>
            <a:chExt cx="297750" cy="291425"/>
          </a:xfrm>
        </p:grpSpPr>
        <p:sp>
          <p:nvSpPr>
            <p:cNvPr id="8185" name="Google Shape;8185;p8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86"/>
          <p:cNvGrpSpPr/>
          <p:nvPr/>
        </p:nvGrpSpPr>
        <p:grpSpPr>
          <a:xfrm>
            <a:off x="6804910" y="1689221"/>
            <a:ext cx="415123" cy="419659"/>
            <a:chOff x="-2668225" y="3239075"/>
            <a:chExt cx="288300" cy="291450"/>
          </a:xfrm>
        </p:grpSpPr>
        <p:sp>
          <p:nvSpPr>
            <p:cNvPr id="8188" name="Google Shape;8188;p8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86"/>
          <p:cNvGrpSpPr/>
          <p:nvPr/>
        </p:nvGrpSpPr>
        <p:grpSpPr>
          <a:xfrm>
            <a:off x="6802066" y="2205191"/>
            <a:ext cx="420811" cy="419659"/>
            <a:chOff x="-2671375" y="3597450"/>
            <a:chExt cx="292250" cy="291450"/>
          </a:xfrm>
        </p:grpSpPr>
        <p:sp>
          <p:nvSpPr>
            <p:cNvPr id="8194" name="Google Shape;8194;p8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86"/>
          <p:cNvGrpSpPr/>
          <p:nvPr/>
        </p:nvGrpSpPr>
        <p:grpSpPr>
          <a:xfrm>
            <a:off x="6812849" y="2755691"/>
            <a:ext cx="423043" cy="421927"/>
            <a:chOff x="-2670575" y="3956600"/>
            <a:chExt cx="293800" cy="293025"/>
          </a:xfrm>
        </p:grpSpPr>
        <p:sp>
          <p:nvSpPr>
            <p:cNvPr id="8197" name="Google Shape;8197;p8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86"/>
          <p:cNvGrpSpPr/>
          <p:nvPr/>
        </p:nvGrpSpPr>
        <p:grpSpPr>
          <a:xfrm>
            <a:off x="3070370" y="3311947"/>
            <a:ext cx="426462" cy="418363"/>
            <a:chOff x="-1183550" y="3586525"/>
            <a:chExt cx="296175" cy="290550"/>
          </a:xfrm>
        </p:grpSpPr>
        <p:sp>
          <p:nvSpPr>
            <p:cNvPr id="8202" name="Google Shape;8202;p8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1" name="Google Shape;8211;p86"/>
          <p:cNvGrpSpPr/>
          <p:nvPr/>
        </p:nvGrpSpPr>
        <p:grpSpPr>
          <a:xfrm>
            <a:off x="1933980" y="1689799"/>
            <a:ext cx="420811" cy="418507"/>
            <a:chOff x="-5971525" y="3273750"/>
            <a:chExt cx="292250" cy="290650"/>
          </a:xfrm>
        </p:grpSpPr>
        <p:sp>
          <p:nvSpPr>
            <p:cNvPr id="8212" name="Google Shape;8212;p8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86"/>
          <p:cNvGrpSpPr/>
          <p:nvPr/>
        </p:nvGrpSpPr>
        <p:grpSpPr>
          <a:xfrm>
            <a:off x="1928310" y="2203826"/>
            <a:ext cx="432150" cy="422395"/>
            <a:chOff x="-5974675" y="3632100"/>
            <a:chExt cx="300125" cy="293350"/>
          </a:xfrm>
        </p:grpSpPr>
        <p:sp>
          <p:nvSpPr>
            <p:cNvPr id="8215" name="Google Shape;8215;p8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86"/>
          <p:cNvGrpSpPr/>
          <p:nvPr/>
        </p:nvGrpSpPr>
        <p:grpSpPr>
          <a:xfrm>
            <a:off x="1958351" y="2755694"/>
            <a:ext cx="395865" cy="421927"/>
            <a:chOff x="-5971525" y="3990475"/>
            <a:chExt cx="274925" cy="293025"/>
          </a:xfrm>
        </p:grpSpPr>
        <p:sp>
          <p:nvSpPr>
            <p:cNvPr id="8219" name="Google Shape;8219;p8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86"/>
          <p:cNvGrpSpPr/>
          <p:nvPr/>
        </p:nvGrpSpPr>
        <p:grpSpPr>
          <a:xfrm>
            <a:off x="4631558" y="1689798"/>
            <a:ext cx="420775" cy="418507"/>
            <a:chOff x="-4118225" y="3253275"/>
            <a:chExt cx="292225" cy="290650"/>
          </a:xfrm>
        </p:grpSpPr>
        <p:sp>
          <p:nvSpPr>
            <p:cNvPr id="8224" name="Google Shape;8224;p8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86"/>
          <p:cNvGrpSpPr/>
          <p:nvPr/>
        </p:nvGrpSpPr>
        <p:grpSpPr>
          <a:xfrm>
            <a:off x="4682008" y="2204922"/>
            <a:ext cx="319874" cy="420199"/>
            <a:chOff x="-4082800" y="3612425"/>
            <a:chExt cx="222150" cy="291825"/>
          </a:xfrm>
        </p:grpSpPr>
        <p:sp>
          <p:nvSpPr>
            <p:cNvPr id="8227" name="Google Shape;8227;p8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86"/>
          <p:cNvGrpSpPr/>
          <p:nvPr/>
        </p:nvGrpSpPr>
        <p:grpSpPr>
          <a:xfrm>
            <a:off x="4643456" y="2769876"/>
            <a:ext cx="420775" cy="393561"/>
            <a:chOff x="-4118225" y="3990475"/>
            <a:chExt cx="292225" cy="273325"/>
          </a:xfrm>
        </p:grpSpPr>
        <p:sp>
          <p:nvSpPr>
            <p:cNvPr id="8231" name="Google Shape;8231;p8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6"/>
          <p:cNvGrpSpPr/>
          <p:nvPr/>
        </p:nvGrpSpPr>
        <p:grpSpPr>
          <a:xfrm>
            <a:off x="7354110" y="1688087"/>
            <a:ext cx="394713" cy="421927"/>
            <a:chOff x="-2312225" y="3238300"/>
            <a:chExt cx="274125" cy="293025"/>
          </a:xfrm>
        </p:grpSpPr>
        <p:sp>
          <p:nvSpPr>
            <p:cNvPr id="8236" name="Google Shape;8236;p8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6"/>
          <p:cNvGrpSpPr/>
          <p:nvPr/>
        </p:nvGrpSpPr>
        <p:grpSpPr>
          <a:xfrm>
            <a:off x="7341062" y="2153586"/>
            <a:ext cx="420811" cy="522864"/>
            <a:chOff x="-2310650" y="3525775"/>
            <a:chExt cx="292250" cy="363125"/>
          </a:xfrm>
        </p:grpSpPr>
        <p:sp>
          <p:nvSpPr>
            <p:cNvPr id="8239" name="Google Shape;8239;p8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86"/>
          <p:cNvGrpSpPr/>
          <p:nvPr/>
        </p:nvGrpSpPr>
        <p:grpSpPr>
          <a:xfrm>
            <a:off x="7351827" y="2756825"/>
            <a:ext cx="423079" cy="419659"/>
            <a:chOff x="-2310650" y="3958175"/>
            <a:chExt cx="293825" cy="291450"/>
          </a:xfrm>
        </p:grpSpPr>
        <p:sp>
          <p:nvSpPr>
            <p:cNvPr id="8244" name="Google Shape;8244;p8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86"/>
          <p:cNvGrpSpPr/>
          <p:nvPr/>
        </p:nvGrpSpPr>
        <p:grpSpPr>
          <a:xfrm>
            <a:off x="4718688" y="3308459"/>
            <a:ext cx="424159" cy="419659"/>
            <a:chOff x="-1182750" y="3962900"/>
            <a:chExt cx="294575" cy="291450"/>
          </a:xfrm>
        </p:grpSpPr>
        <p:sp>
          <p:nvSpPr>
            <p:cNvPr id="8247" name="Google Shape;8247;p8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6"/>
          <p:cNvGrpSpPr/>
          <p:nvPr/>
        </p:nvGrpSpPr>
        <p:grpSpPr>
          <a:xfrm>
            <a:off x="2471824" y="1689223"/>
            <a:ext cx="424195" cy="419659"/>
            <a:chOff x="-5611575" y="3272950"/>
            <a:chExt cx="294600" cy="291450"/>
          </a:xfrm>
        </p:grpSpPr>
        <p:sp>
          <p:nvSpPr>
            <p:cNvPr id="8255" name="Google Shape;8255;p8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86"/>
          <p:cNvGrpSpPr/>
          <p:nvPr/>
        </p:nvGrpSpPr>
        <p:grpSpPr>
          <a:xfrm>
            <a:off x="2471824" y="2205770"/>
            <a:ext cx="424195" cy="418507"/>
            <a:chOff x="-5613150" y="3632900"/>
            <a:chExt cx="294600" cy="290650"/>
          </a:xfrm>
        </p:grpSpPr>
        <p:sp>
          <p:nvSpPr>
            <p:cNvPr id="8261" name="Google Shape;8261;p8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86"/>
          <p:cNvGrpSpPr/>
          <p:nvPr/>
        </p:nvGrpSpPr>
        <p:grpSpPr>
          <a:xfrm>
            <a:off x="2483722" y="2756270"/>
            <a:ext cx="424195" cy="420775"/>
            <a:chOff x="-5613150" y="3991275"/>
            <a:chExt cx="294600" cy="292225"/>
          </a:xfrm>
        </p:grpSpPr>
        <p:sp>
          <p:nvSpPr>
            <p:cNvPr id="8264" name="Google Shape;8264;p8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6"/>
          <p:cNvGrpSpPr/>
          <p:nvPr/>
        </p:nvGrpSpPr>
        <p:grpSpPr>
          <a:xfrm>
            <a:off x="5155210" y="1689438"/>
            <a:ext cx="434634" cy="419227"/>
            <a:chOff x="-3768700" y="3253275"/>
            <a:chExt cx="301850" cy="291150"/>
          </a:xfrm>
        </p:grpSpPr>
        <p:sp>
          <p:nvSpPr>
            <p:cNvPr id="8274" name="Google Shape;8274;p8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86"/>
          <p:cNvGrpSpPr/>
          <p:nvPr/>
        </p:nvGrpSpPr>
        <p:grpSpPr>
          <a:xfrm>
            <a:off x="5159293" y="2217090"/>
            <a:ext cx="426462" cy="395865"/>
            <a:chOff x="-3808700" y="3628950"/>
            <a:chExt cx="296175" cy="274925"/>
          </a:xfrm>
        </p:grpSpPr>
        <p:sp>
          <p:nvSpPr>
            <p:cNvPr id="8278" name="Google Shape;8278;p8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86"/>
          <p:cNvGrpSpPr/>
          <p:nvPr/>
        </p:nvGrpSpPr>
        <p:grpSpPr>
          <a:xfrm>
            <a:off x="5224504" y="2756412"/>
            <a:ext cx="419443" cy="420487"/>
            <a:chOff x="-3771675" y="3971775"/>
            <a:chExt cx="291300" cy="292025"/>
          </a:xfrm>
        </p:grpSpPr>
        <p:sp>
          <p:nvSpPr>
            <p:cNvPr id="8282" name="Google Shape;8282;p8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86"/>
          <p:cNvGrpSpPr/>
          <p:nvPr/>
        </p:nvGrpSpPr>
        <p:grpSpPr>
          <a:xfrm>
            <a:off x="7885948" y="1716461"/>
            <a:ext cx="420271" cy="320774"/>
            <a:chOff x="-1951475" y="3273100"/>
            <a:chExt cx="291875" cy="222775"/>
          </a:xfrm>
        </p:grpSpPr>
        <p:sp>
          <p:nvSpPr>
            <p:cNvPr id="8288" name="Google Shape;8288;p8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86"/>
          <p:cNvGrpSpPr/>
          <p:nvPr/>
        </p:nvGrpSpPr>
        <p:grpSpPr>
          <a:xfrm>
            <a:off x="7883429" y="2205191"/>
            <a:ext cx="425310" cy="419659"/>
            <a:chOff x="-1951475" y="3597450"/>
            <a:chExt cx="295375" cy="291450"/>
          </a:xfrm>
        </p:grpSpPr>
        <p:sp>
          <p:nvSpPr>
            <p:cNvPr id="8292" name="Google Shape;8292;p8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6"/>
          <p:cNvGrpSpPr/>
          <p:nvPr/>
        </p:nvGrpSpPr>
        <p:grpSpPr>
          <a:xfrm>
            <a:off x="7885680" y="2756825"/>
            <a:ext cx="444605" cy="419659"/>
            <a:chOff x="-1960150" y="3956600"/>
            <a:chExt cx="308775" cy="291450"/>
          </a:xfrm>
        </p:grpSpPr>
        <p:sp>
          <p:nvSpPr>
            <p:cNvPr id="8297" name="Google Shape;8297;p8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6"/>
          <p:cNvGrpSpPr/>
          <p:nvPr/>
        </p:nvGrpSpPr>
        <p:grpSpPr>
          <a:xfrm>
            <a:off x="1939718" y="3307636"/>
            <a:ext cx="420775" cy="420775"/>
            <a:chOff x="-804700" y="3226500"/>
            <a:chExt cx="292225" cy="292225"/>
          </a:xfrm>
        </p:grpSpPr>
        <p:sp>
          <p:nvSpPr>
            <p:cNvPr id="8300" name="Google Shape;8300;p8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86"/>
          <p:cNvGrpSpPr/>
          <p:nvPr/>
        </p:nvGrpSpPr>
        <p:grpSpPr>
          <a:xfrm>
            <a:off x="3019809" y="1688647"/>
            <a:ext cx="420775" cy="420811"/>
            <a:chOff x="-5251625" y="3272950"/>
            <a:chExt cx="292225" cy="292250"/>
          </a:xfrm>
        </p:grpSpPr>
        <p:sp>
          <p:nvSpPr>
            <p:cNvPr id="8308" name="Google Shape;8308;p8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86"/>
          <p:cNvGrpSpPr/>
          <p:nvPr/>
        </p:nvGrpSpPr>
        <p:grpSpPr>
          <a:xfrm>
            <a:off x="3016407" y="2204348"/>
            <a:ext cx="427578" cy="421351"/>
            <a:chOff x="-5254775" y="3631325"/>
            <a:chExt cx="296950" cy="292625"/>
          </a:xfrm>
        </p:grpSpPr>
        <p:sp>
          <p:nvSpPr>
            <p:cNvPr id="8312" name="Google Shape;8312;p8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86"/>
          <p:cNvGrpSpPr/>
          <p:nvPr/>
        </p:nvGrpSpPr>
        <p:grpSpPr>
          <a:xfrm>
            <a:off x="3032265" y="2756270"/>
            <a:ext cx="419659" cy="420775"/>
            <a:chOff x="-5251625" y="3991275"/>
            <a:chExt cx="291450" cy="292225"/>
          </a:xfrm>
        </p:grpSpPr>
        <p:sp>
          <p:nvSpPr>
            <p:cNvPr id="8320" name="Google Shape;8320;p8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86"/>
          <p:cNvGrpSpPr/>
          <p:nvPr/>
        </p:nvGrpSpPr>
        <p:grpSpPr>
          <a:xfrm>
            <a:off x="5772848" y="1689240"/>
            <a:ext cx="319874" cy="419623"/>
            <a:chOff x="-3365275" y="3253275"/>
            <a:chExt cx="222150" cy="291425"/>
          </a:xfrm>
        </p:grpSpPr>
        <p:sp>
          <p:nvSpPr>
            <p:cNvPr id="8326" name="Google Shape;8326;p8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86"/>
          <p:cNvGrpSpPr/>
          <p:nvPr/>
        </p:nvGrpSpPr>
        <p:grpSpPr>
          <a:xfrm>
            <a:off x="5746786" y="2204058"/>
            <a:ext cx="371998" cy="421927"/>
            <a:chOff x="-3383375" y="3611625"/>
            <a:chExt cx="258350" cy="293025"/>
          </a:xfrm>
        </p:grpSpPr>
        <p:sp>
          <p:nvSpPr>
            <p:cNvPr id="8329" name="Google Shape;8329;p8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86"/>
          <p:cNvGrpSpPr/>
          <p:nvPr/>
        </p:nvGrpSpPr>
        <p:grpSpPr>
          <a:xfrm>
            <a:off x="5809135" y="2756826"/>
            <a:ext cx="271097" cy="419659"/>
            <a:chOff x="-3347950" y="3971575"/>
            <a:chExt cx="188275" cy="291450"/>
          </a:xfrm>
        </p:grpSpPr>
        <p:sp>
          <p:nvSpPr>
            <p:cNvPr id="8332" name="Google Shape;8332;p8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86"/>
          <p:cNvGrpSpPr/>
          <p:nvPr/>
        </p:nvGrpSpPr>
        <p:grpSpPr>
          <a:xfrm>
            <a:off x="858994" y="3307061"/>
            <a:ext cx="371998" cy="421927"/>
            <a:chOff x="-1575775" y="3238300"/>
            <a:chExt cx="258350" cy="293025"/>
          </a:xfrm>
        </p:grpSpPr>
        <p:sp>
          <p:nvSpPr>
            <p:cNvPr id="8336" name="Google Shape;8336;p8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6"/>
          <p:cNvGrpSpPr/>
          <p:nvPr/>
        </p:nvGrpSpPr>
        <p:grpSpPr>
          <a:xfrm>
            <a:off x="2503892" y="3309051"/>
            <a:ext cx="423079" cy="424159"/>
            <a:chOff x="-1591550" y="3597475"/>
            <a:chExt cx="293825" cy="294575"/>
          </a:xfrm>
        </p:grpSpPr>
        <p:sp>
          <p:nvSpPr>
            <p:cNvPr id="8342" name="Google Shape;8342;p8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6"/>
          <p:cNvGrpSpPr/>
          <p:nvPr/>
        </p:nvGrpSpPr>
        <p:grpSpPr>
          <a:xfrm>
            <a:off x="4153362" y="3318663"/>
            <a:ext cx="421927" cy="399248"/>
            <a:chOff x="-1592325" y="3957400"/>
            <a:chExt cx="293025" cy="277275"/>
          </a:xfrm>
        </p:grpSpPr>
        <p:sp>
          <p:nvSpPr>
            <p:cNvPr id="8346" name="Google Shape;8346;p8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86"/>
          <p:cNvGrpSpPr/>
          <p:nvPr/>
        </p:nvGrpSpPr>
        <p:grpSpPr>
          <a:xfrm>
            <a:off x="3640232" y="3310744"/>
            <a:ext cx="369730" cy="420775"/>
            <a:chOff x="-778700" y="3612425"/>
            <a:chExt cx="256775" cy="292225"/>
          </a:xfrm>
        </p:grpSpPr>
        <p:sp>
          <p:nvSpPr>
            <p:cNvPr id="8351" name="Google Shape;8351;p8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86"/>
          <p:cNvGrpSpPr/>
          <p:nvPr/>
        </p:nvGrpSpPr>
        <p:grpSpPr>
          <a:xfrm>
            <a:off x="6111733" y="3828305"/>
            <a:ext cx="340731" cy="387641"/>
            <a:chOff x="7728464" y="1561258"/>
            <a:chExt cx="349719" cy="397866"/>
          </a:xfrm>
        </p:grpSpPr>
        <p:sp>
          <p:nvSpPr>
            <p:cNvPr id="8358" name="Google Shape;8358;p8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86"/>
          <p:cNvGrpSpPr/>
          <p:nvPr/>
        </p:nvGrpSpPr>
        <p:grpSpPr>
          <a:xfrm>
            <a:off x="4034702" y="3828305"/>
            <a:ext cx="387681" cy="387641"/>
            <a:chOff x="5611350" y="1561258"/>
            <a:chExt cx="397907" cy="397866"/>
          </a:xfrm>
        </p:grpSpPr>
        <p:sp>
          <p:nvSpPr>
            <p:cNvPr id="8361" name="Google Shape;8361;p8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86"/>
          <p:cNvGrpSpPr/>
          <p:nvPr/>
        </p:nvGrpSpPr>
        <p:grpSpPr>
          <a:xfrm>
            <a:off x="4553987" y="3925571"/>
            <a:ext cx="387610" cy="193109"/>
            <a:chOff x="6140660" y="1661097"/>
            <a:chExt cx="397835" cy="198202"/>
          </a:xfrm>
        </p:grpSpPr>
        <p:sp>
          <p:nvSpPr>
            <p:cNvPr id="8366" name="Google Shape;8366;p8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6"/>
          <p:cNvGrpSpPr/>
          <p:nvPr/>
        </p:nvGrpSpPr>
        <p:grpSpPr>
          <a:xfrm>
            <a:off x="5073202" y="3828305"/>
            <a:ext cx="387681" cy="387641"/>
            <a:chOff x="6669907" y="1561258"/>
            <a:chExt cx="397907" cy="397866"/>
          </a:xfrm>
        </p:grpSpPr>
        <p:sp>
          <p:nvSpPr>
            <p:cNvPr id="8371" name="Google Shape;8371;p8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86"/>
          <p:cNvGrpSpPr/>
          <p:nvPr/>
        </p:nvGrpSpPr>
        <p:grpSpPr>
          <a:xfrm>
            <a:off x="1958433" y="3885842"/>
            <a:ext cx="387681" cy="272572"/>
            <a:chOff x="3386036" y="1746339"/>
            <a:chExt cx="397907" cy="279762"/>
          </a:xfrm>
        </p:grpSpPr>
        <p:sp>
          <p:nvSpPr>
            <p:cNvPr id="8377" name="Google Shape;8377;p8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86"/>
          <p:cNvGrpSpPr/>
          <p:nvPr/>
        </p:nvGrpSpPr>
        <p:grpSpPr>
          <a:xfrm>
            <a:off x="2996130" y="3828288"/>
            <a:ext cx="387681" cy="387681"/>
            <a:chOff x="4417380" y="1687279"/>
            <a:chExt cx="397907" cy="397907"/>
          </a:xfrm>
        </p:grpSpPr>
        <p:sp>
          <p:nvSpPr>
            <p:cNvPr id="8380" name="Google Shape;8380;p8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6"/>
          <p:cNvGrpSpPr/>
          <p:nvPr/>
        </p:nvGrpSpPr>
        <p:grpSpPr>
          <a:xfrm>
            <a:off x="7942611" y="3308537"/>
            <a:ext cx="387661" cy="387661"/>
            <a:chOff x="2869999" y="1687279"/>
            <a:chExt cx="397887" cy="397887"/>
          </a:xfrm>
        </p:grpSpPr>
        <p:sp>
          <p:nvSpPr>
            <p:cNvPr id="8383" name="Google Shape;8383;p8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86"/>
          <p:cNvGrpSpPr/>
          <p:nvPr/>
        </p:nvGrpSpPr>
        <p:grpSpPr>
          <a:xfrm>
            <a:off x="2477718" y="3828664"/>
            <a:ext cx="386807" cy="386929"/>
            <a:chOff x="3902887" y="1687655"/>
            <a:chExt cx="397010" cy="397135"/>
          </a:xfrm>
        </p:grpSpPr>
        <p:sp>
          <p:nvSpPr>
            <p:cNvPr id="8386" name="Google Shape;8386;p8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86"/>
          <p:cNvGrpSpPr/>
          <p:nvPr/>
        </p:nvGrpSpPr>
        <p:grpSpPr>
          <a:xfrm>
            <a:off x="3515416" y="3828344"/>
            <a:ext cx="387681" cy="387681"/>
            <a:chOff x="4933458" y="1687279"/>
            <a:chExt cx="397907" cy="397907"/>
          </a:xfrm>
        </p:grpSpPr>
        <p:sp>
          <p:nvSpPr>
            <p:cNvPr id="8389" name="Google Shape;8389;p8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86"/>
          <p:cNvGrpSpPr/>
          <p:nvPr/>
        </p:nvGrpSpPr>
        <p:grpSpPr>
          <a:xfrm>
            <a:off x="6348367" y="3308537"/>
            <a:ext cx="387661" cy="387661"/>
            <a:chOff x="1379798" y="1723250"/>
            <a:chExt cx="397887" cy="397887"/>
          </a:xfrm>
        </p:grpSpPr>
        <p:sp>
          <p:nvSpPr>
            <p:cNvPr id="8392" name="Google Shape;8392;p8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6"/>
          <p:cNvGrpSpPr/>
          <p:nvPr/>
        </p:nvGrpSpPr>
        <p:grpSpPr>
          <a:xfrm>
            <a:off x="5286246" y="3308537"/>
            <a:ext cx="387681" cy="387661"/>
            <a:chOff x="266768" y="1721375"/>
            <a:chExt cx="397907" cy="397887"/>
          </a:xfrm>
        </p:grpSpPr>
        <p:sp>
          <p:nvSpPr>
            <p:cNvPr id="8397" name="Google Shape;8397;p8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6"/>
          <p:cNvGrpSpPr/>
          <p:nvPr/>
        </p:nvGrpSpPr>
        <p:grpSpPr>
          <a:xfrm>
            <a:off x="5817327" y="3308537"/>
            <a:ext cx="387641" cy="387661"/>
            <a:chOff x="864491" y="1723250"/>
            <a:chExt cx="397866" cy="397887"/>
          </a:xfrm>
        </p:grpSpPr>
        <p:sp>
          <p:nvSpPr>
            <p:cNvPr id="8400" name="Google Shape;8400;p8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3" name="Google Shape;8403;p8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4" name="Google Shape;8404;p86"/>
          <p:cNvGrpSpPr/>
          <p:nvPr/>
        </p:nvGrpSpPr>
        <p:grpSpPr>
          <a:xfrm>
            <a:off x="7411672" y="3308924"/>
            <a:ext cx="387539" cy="386888"/>
            <a:chOff x="2408992" y="1722875"/>
            <a:chExt cx="397761" cy="397093"/>
          </a:xfrm>
        </p:grpSpPr>
        <p:sp>
          <p:nvSpPr>
            <p:cNvPr id="8405" name="Google Shape;8405;p8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86"/>
          <p:cNvGrpSpPr/>
          <p:nvPr/>
        </p:nvGrpSpPr>
        <p:grpSpPr>
          <a:xfrm>
            <a:off x="6584154" y="3827060"/>
            <a:ext cx="388966" cy="388966"/>
            <a:chOff x="1190625" y="238125"/>
            <a:chExt cx="5235075" cy="5235075"/>
          </a:xfrm>
        </p:grpSpPr>
        <p:sp>
          <p:nvSpPr>
            <p:cNvPr id="8408" name="Google Shape;8408;p8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86"/>
          <p:cNvGrpSpPr/>
          <p:nvPr/>
        </p:nvGrpSpPr>
        <p:grpSpPr>
          <a:xfrm>
            <a:off x="5592488" y="3828305"/>
            <a:ext cx="387641" cy="387641"/>
            <a:chOff x="7199196" y="1561258"/>
            <a:chExt cx="397866" cy="397866"/>
          </a:xfrm>
        </p:grpSpPr>
        <p:sp>
          <p:nvSpPr>
            <p:cNvPr id="8411" name="Google Shape;8411;p8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8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4" name="Google Shape;8414;p86"/>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8" name="Shape 8418"/>
        <p:cNvGrpSpPr/>
        <p:nvPr/>
      </p:nvGrpSpPr>
      <p:grpSpPr>
        <a:xfrm>
          <a:off x="0" y="0"/>
          <a:ext cx="0" cy="0"/>
          <a:chOff x="0" y="0"/>
          <a:chExt cx="0" cy="0"/>
        </a:xfrm>
      </p:grpSpPr>
      <p:sp>
        <p:nvSpPr>
          <p:cNvPr id="8419" name="Google Shape;8419;p87"/>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Premium infographics...</a:t>
            </a:r>
            <a:endParaRPr sz="2400">
              <a:solidFill>
                <a:srgbClr val="FFFFFF"/>
              </a:solidFill>
            </a:endParaRPr>
          </a:p>
          <a:p>
            <a:pPr indent="0" lvl="0" marL="0" rtl="0" algn="ctr">
              <a:spcBef>
                <a:spcPts val="0"/>
              </a:spcBef>
              <a:spcAft>
                <a:spcPts val="0"/>
              </a:spcAft>
              <a:buNone/>
            </a:pPr>
            <a:r>
              <a:t/>
            </a:r>
            <a:endParaRPr sz="2400">
              <a:solidFill>
                <a:srgbClr val="FFFFFF"/>
              </a:solidFill>
            </a:endParaRPr>
          </a:p>
        </p:txBody>
      </p:sp>
      <p:sp>
        <p:nvSpPr>
          <p:cNvPr id="8420" name="Google Shape;8420;p87"/>
          <p:cNvSpPr/>
          <p:nvPr/>
        </p:nvSpPr>
        <p:spPr>
          <a:xfrm>
            <a:off x="6796005" y="3658439"/>
            <a:ext cx="343251" cy="386661"/>
          </a:xfrm>
          <a:custGeom>
            <a:rect b="b" l="l" r="r" t="t"/>
            <a:pathLst>
              <a:path extrusionOk="0" h="22010" w="19539">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1" name="Google Shape;8421;p87"/>
          <p:cNvGrpSpPr/>
          <p:nvPr/>
        </p:nvGrpSpPr>
        <p:grpSpPr>
          <a:xfrm>
            <a:off x="6869704" y="3731340"/>
            <a:ext cx="201221" cy="201192"/>
            <a:chOff x="583100" y="3982600"/>
            <a:chExt cx="296175" cy="296175"/>
          </a:xfrm>
        </p:grpSpPr>
        <p:sp>
          <p:nvSpPr>
            <p:cNvPr id="8422" name="Google Shape;8422;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9" name="Google Shape;8429;p87"/>
          <p:cNvSpPr/>
          <p:nvPr/>
        </p:nvSpPr>
        <p:spPr>
          <a:xfrm>
            <a:off x="5244198" y="3658334"/>
            <a:ext cx="342847" cy="386678"/>
          </a:xfrm>
          <a:custGeom>
            <a:rect b="b" l="l" r="r" t="t"/>
            <a:pathLst>
              <a:path extrusionOk="0" h="22011" w="19516">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7"/>
          <p:cNvSpPr/>
          <p:nvPr/>
        </p:nvSpPr>
        <p:spPr>
          <a:xfrm>
            <a:off x="6007260" y="1662350"/>
            <a:ext cx="342865" cy="386555"/>
          </a:xfrm>
          <a:custGeom>
            <a:rect b="b" l="l" r="r" t="t"/>
            <a:pathLst>
              <a:path extrusionOk="0" h="22004" w="19517">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1" name="Google Shape;8431;p87"/>
          <p:cNvGrpSpPr/>
          <p:nvPr/>
        </p:nvGrpSpPr>
        <p:grpSpPr>
          <a:xfrm>
            <a:off x="6078082" y="1755032"/>
            <a:ext cx="201221" cy="201192"/>
            <a:chOff x="3497300" y="3227275"/>
            <a:chExt cx="296175" cy="296175"/>
          </a:xfrm>
        </p:grpSpPr>
        <p:sp>
          <p:nvSpPr>
            <p:cNvPr id="8432" name="Google Shape;8432;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0" name="Google Shape;8440;p87"/>
          <p:cNvSpPr/>
          <p:nvPr/>
        </p:nvSpPr>
        <p:spPr>
          <a:xfrm>
            <a:off x="7585137" y="1662350"/>
            <a:ext cx="342847" cy="386555"/>
          </a:xfrm>
          <a:custGeom>
            <a:rect b="b" l="l" r="r" t="t"/>
            <a:pathLst>
              <a:path extrusionOk="0" h="22004" w="19516">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1" name="Google Shape;8441;p87"/>
          <p:cNvGrpSpPr/>
          <p:nvPr/>
        </p:nvGrpSpPr>
        <p:grpSpPr>
          <a:xfrm>
            <a:off x="7655950" y="1754675"/>
            <a:ext cx="201221" cy="201905"/>
            <a:chOff x="4991425" y="3234750"/>
            <a:chExt cx="296175" cy="297225"/>
          </a:xfrm>
        </p:grpSpPr>
        <p:sp>
          <p:nvSpPr>
            <p:cNvPr id="8442" name="Google Shape;8442;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8" name="Google Shape;8448;p87"/>
          <p:cNvSpPr/>
          <p:nvPr/>
        </p:nvSpPr>
        <p:spPr>
          <a:xfrm>
            <a:off x="1998713" y="3559838"/>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7"/>
          <p:cNvSpPr/>
          <p:nvPr/>
        </p:nvSpPr>
        <p:spPr>
          <a:xfrm>
            <a:off x="2949013" y="3559838"/>
            <a:ext cx="724598" cy="588011"/>
          </a:xfrm>
          <a:custGeom>
            <a:rect b="b" l="l" r="r" t="t"/>
            <a:pathLst>
              <a:path extrusionOk="0" h="37796"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7"/>
          <p:cNvSpPr/>
          <p:nvPr/>
        </p:nvSpPr>
        <p:spPr>
          <a:xfrm>
            <a:off x="1048453" y="3559838"/>
            <a:ext cx="724194" cy="588011"/>
          </a:xfrm>
          <a:custGeom>
            <a:rect b="b" l="l" r="r" t="t"/>
            <a:pathLst>
              <a:path extrusionOk="0" h="37796"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1" name="Google Shape;8451;p87"/>
          <p:cNvGrpSpPr/>
          <p:nvPr/>
        </p:nvGrpSpPr>
        <p:grpSpPr>
          <a:xfrm>
            <a:off x="3214959" y="3616099"/>
            <a:ext cx="197356" cy="197404"/>
            <a:chOff x="4456875" y="1435075"/>
            <a:chExt cx="481825" cy="481825"/>
          </a:xfrm>
        </p:grpSpPr>
        <p:sp>
          <p:nvSpPr>
            <p:cNvPr id="8452" name="Google Shape;8452;p8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3" name="Google Shape;8453;p8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4" name="Google Shape;8454;p8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5" name="Google Shape;8455;p8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6" name="Google Shape;8456;p8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7" name="Google Shape;8457;p8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8" name="Google Shape;8458;p8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9" name="Google Shape;8459;p8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0" name="Google Shape;8460;p8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1" name="Google Shape;8461;p8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2" name="Google Shape;8462;p8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3" name="Google Shape;8463;p8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4" name="Google Shape;8464;p8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5" name="Google Shape;8465;p8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6" name="Google Shape;8466;p8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7" name="Google Shape;8467;p8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8" name="Google Shape;8468;p8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69" name="Google Shape;8469;p8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0" name="Google Shape;8470;p8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1" name="Google Shape;8471;p87"/>
          <p:cNvGrpSpPr/>
          <p:nvPr/>
        </p:nvGrpSpPr>
        <p:grpSpPr>
          <a:xfrm>
            <a:off x="1310190" y="3616094"/>
            <a:ext cx="199291" cy="197414"/>
            <a:chOff x="5049725" y="1435050"/>
            <a:chExt cx="486550" cy="481850"/>
          </a:xfrm>
        </p:grpSpPr>
        <p:sp>
          <p:nvSpPr>
            <p:cNvPr id="8472" name="Google Shape;8472;p8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3" name="Google Shape;8473;p8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4" name="Google Shape;8474;p8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5" name="Google Shape;8475;p8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76" name="Google Shape;8476;p87"/>
          <p:cNvGrpSpPr/>
          <p:nvPr/>
        </p:nvGrpSpPr>
        <p:grpSpPr>
          <a:xfrm>
            <a:off x="2263986" y="3617981"/>
            <a:ext cx="193649" cy="193696"/>
            <a:chOff x="6239925" y="2032450"/>
            <a:chExt cx="472775" cy="472775"/>
          </a:xfrm>
        </p:grpSpPr>
        <p:sp>
          <p:nvSpPr>
            <p:cNvPr id="8477" name="Google Shape;8477;p8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8" name="Google Shape;8478;p8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79" name="Google Shape;8479;p87"/>
          <p:cNvSpPr/>
          <p:nvPr/>
        </p:nvSpPr>
        <p:spPr>
          <a:xfrm>
            <a:off x="1048453"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0" name="Google Shape;8480;p87"/>
          <p:cNvGrpSpPr/>
          <p:nvPr/>
        </p:nvGrpSpPr>
        <p:grpSpPr>
          <a:xfrm>
            <a:off x="1312952" y="1620834"/>
            <a:ext cx="197386" cy="197404"/>
            <a:chOff x="2685825" y="840375"/>
            <a:chExt cx="481900" cy="481825"/>
          </a:xfrm>
        </p:grpSpPr>
        <p:sp>
          <p:nvSpPr>
            <p:cNvPr id="8481" name="Google Shape;8481;p8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2" name="Google Shape;8482;p8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83" name="Google Shape;8483;p87"/>
          <p:cNvSpPr/>
          <p:nvPr/>
        </p:nvSpPr>
        <p:spPr>
          <a:xfrm>
            <a:off x="1998713" y="1559475"/>
            <a:ext cx="724194" cy="587996"/>
          </a:xfrm>
          <a:custGeom>
            <a:rect b="b" l="l" r="r" t="t"/>
            <a:pathLst>
              <a:path extrusionOk="0" h="37795" w="46542">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4" name="Google Shape;8484;p87"/>
          <p:cNvGrpSpPr/>
          <p:nvPr/>
        </p:nvGrpSpPr>
        <p:grpSpPr>
          <a:xfrm>
            <a:off x="2258881" y="1620650"/>
            <a:ext cx="203858" cy="197772"/>
            <a:chOff x="3270675" y="841800"/>
            <a:chExt cx="497700" cy="482725"/>
          </a:xfrm>
        </p:grpSpPr>
        <p:sp>
          <p:nvSpPr>
            <p:cNvPr id="8485" name="Google Shape;8485;p8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6" name="Google Shape;8486;p8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7" name="Google Shape;8487;p8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88" name="Google Shape;8488;p87"/>
          <p:cNvSpPr/>
          <p:nvPr/>
        </p:nvSpPr>
        <p:spPr>
          <a:xfrm>
            <a:off x="2949013" y="1559475"/>
            <a:ext cx="724598" cy="587996"/>
          </a:xfrm>
          <a:custGeom>
            <a:rect b="b" l="l" r="r" t="t"/>
            <a:pathLst>
              <a:path extrusionOk="0" h="37795" w="46568">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9" name="Google Shape;8489;p87"/>
          <p:cNvGrpSpPr/>
          <p:nvPr/>
        </p:nvGrpSpPr>
        <p:grpSpPr>
          <a:xfrm>
            <a:off x="3214958" y="1620862"/>
            <a:ext cx="197356" cy="197404"/>
            <a:chOff x="3271200" y="1435075"/>
            <a:chExt cx="481825" cy="481825"/>
          </a:xfrm>
        </p:grpSpPr>
        <p:sp>
          <p:nvSpPr>
            <p:cNvPr id="8490" name="Google Shape;8490;p8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1" name="Google Shape;8491;p8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492" name="Google Shape;8492;p87"/>
          <p:cNvSpPr/>
          <p:nvPr/>
        </p:nvSpPr>
        <p:spPr>
          <a:xfrm>
            <a:off x="1504285" y="2586168"/>
            <a:ext cx="1713187" cy="534976"/>
          </a:xfrm>
          <a:custGeom>
            <a:rect b="b" l="l" r="r" t="t"/>
            <a:pathLst>
              <a:path extrusionOk="0" h="34387" w="110102">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7"/>
          <p:cNvSpPr/>
          <p:nvPr/>
        </p:nvSpPr>
        <p:spPr>
          <a:xfrm>
            <a:off x="2653822" y="2482830"/>
            <a:ext cx="687939" cy="741642"/>
          </a:xfrm>
          <a:custGeom>
            <a:rect b="b" l="l" r="r" t="t"/>
            <a:pathLst>
              <a:path extrusionOk="0" h="47671" w="44212">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7"/>
          <p:cNvSpPr/>
          <p:nvPr/>
        </p:nvSpPr>
        <p:spPr>
          <a:xfrm>
            <a:off x="1380284" y="2482830"/>
            <a:ext cx="687550" cy="741642"/>
          </a:xfrm>
          <a:custGeom>
            <a:rect b="b" l="l" r="r" t="t"/>
            <a:pathLst>
              <a:path extrusionOk="0" h="47671" w="44187">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7"/>
          <p:cNvSpPr/>
          <p:nvPr/>
        </p:nvSpPr>
        <p:spPr>
          <a:xfrm>
            <a:off x="1180249" y="1851536"/>
            <a:ext cx="453169" cy="3905"/>
          </a:xfrm>
          <a:custGeom>
            <a:rect b="b" l="l" r="r" t="t"/>
            <a:pathLst>
              <a:path extrusionOk="0" h="251" w="29124">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7"/>
          <p:cNvSpPr/>
          <p:nvPr/>
        </p:nvSpPr>
        <p:spPr>
          <a:xfrm>
            <a:off x="2134225" y="1851536"/>
            <a:ext cx="453169" cy="3905"/>
          </a:xfrm>
          <a:custGeom>
            <a:rect b="b" l="l" r="r" t="t"/>
            <a:pathLst>
              <a:path extrusionOk="0" h="251" w="29124">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7"/>
          <p:cNvSpPr/>
          <p:nvPr/>
        </p:nvSpPr>
        <p:spPr>
          <a:xfrm>
            <a:off x="3087047" y="1851536"/>
            <a:ext cx="453169" cy="3905"/>
          </a:xfrm>
          <a:custGeom>
            <a:rect b="b" l="l" r="r" t="t"/>
            <a:pathLst>
              <a:path extrusionOk="0" h="251" w="29124">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7"/>
          <p:cNvSpPr/>
          <p:nvPr/>
        </p:nvSpPr>
        <p:spPr>
          <a:xfrm>
            <a:off x="3087047" y="3851898"/>
            <a:ext cx="453169" cy="3920"/>
          </a:xfrm>
          <a:custGeom>
            <a:rect b="b" l="l" r="r" t="t"/>
            <a:pathLst>
              <a:path extrusionOk="0" h="252" w="29124">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7"/>
          <p:cNvSpPr/>
          <p:nvPr/>
        </p:nvSpPr>
        <p:spPr>
          <a:xfrm>
            <a:off x="2134225" y="3851898"/>
            <a:ext cx="453169" cy="3920"/>
          </a:xfrm>
          <a:custGeom>
            <a:rect b="b" l="l" r="r" t="t"/>
            <a:pathLst>
              <a:path extrusionOk="0" h="252" w="29124">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7"/>
          <p:cNvSpPr/>
          <p:nvPr/>
        </p:nvSpPr>
        <p:spPr>
          <a:xfrm>
            <a:off x="1181416" y="3851898"/>
            <a:ext cx="453169" cy="3920"/>
          </a:xfrm>
          <a:custGeom>
            <a:rect b="b" l="l" r="r" t="t"/>
            <a:pathLst>
              <a:path extrusionOk="0" h="252" w="29124">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7"/>
          <p:cNvSpPr txBox="1"/>
          <p:nvPr/>
        </p:nvSpPr>
        <p:spPr>
          <a:xfrm>
            <a:off x="1644313" y="2717237"/>
            <a:ext cx="1428600" cy="2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Add the title here</a:t>
            </a:r>
            <a:endParaRPr sz="1000">
              <a:solidFill>
                <a:srgbClr val="FFFFFF"/>
              </a:solidFill>
            </a:endParaRPr>
          </a:p>
        </p:txBody>
      </p:sp>
      <p:sp>
        <p:nvSpPr>
          <p:cNvPr id="8502" name="Google Shape;8502;p87"/>
          <p:cNvSpPr txBox="1"/>
          <p:nvPr/>
        </p:nvSpPr>
        <p:spPr>
          <a:xfrm>
            <a:off x="1048453" y="1910789"/>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1</a:t>
            </a:r>
            <a:endParaRPr sz="900">
              <a:solidFill>
                <a:srgbClr val="FFFFFF"/>
              </a:solidFill>
            </a:endParaRPr>
          </a:p>
        </p:txBody>
      </p:sp>
      <p:sp>
        <p:nvSpPr>
          <p:cNvPr id="8503" name="Google Shape;8503;p87"/>
          <p:cNvSpPr txBox="1"/>
          <p:nvPr/>
        </p:nvSpPr>
        <p:spPr>
          <a:xfrm>
            <a:off x="1998710" y="1909835"/>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2</a:t>
            </a:r>
            <a:endParaRPr sz="900">
              <a:solidFill>
                <a:srgbClr val="FFFFFF"/>
              </a:solidFill>
            </a:endParaRPr>
          </a:p>
        </p:txBody>
      </p:sp>
      <p:sp>
        <p:nvSpPr>
          <p:cNvPr id="8504" name="Google Shape;8504;p87"/>
          <p:cNvSpPr txBox="1"/>
          <p:nvPr/>
        </p:nvSpPr>
        <p:spPr>
          <a:xfrm>
            <a:off x="2949019" y="1909835"/>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3</a:t>
            </a:r>
            <a:endParaRPr sz="900">
              <a:solidFill>
                <a:srgbClr val="FFFFFF"/>
              </a:solidFill>
            </a:endParaRPr>
          </a:p>
        </p:txBody>
      </p:sp>
      <p:sp>
        <p:nvSpPr>
          <p:cNvPr id="8505" name="Google Shape;8505;p87"/>
          <p:cNvSpPr txBox="1"/>
          <p:nvPr/>
        </p:nvSpPr>
        <p:spPr>
          <a:xfrm>
            <a:off x="1048350"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4</a:t>
            </a:r>
            <a:endParaRPr sz="900">
              <a:solidFill>
                <a:srgbClr val="FFFFFF"/>
              </a:solidFill>
            </a:endParaRPr>
          </a:p>
        </p:txBody>
      </p:sp>
      <p:sp>
        <p:nvSpPr>
          <p:cNvPr id="8506" name="Google Shape;8506;p87"/>
          <p:cNvSpPr txBox="1"/>
          <p:nvPr/>
        </p:nvSpPr>
        <p:spPr>
          <a:xfrm>
            <a:off x="1998710"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5</a:t>
            </a:r>
            <a:endParaRPr sz="900">
              <a:solidFill>
                <a:srgbClr val="FFFFFF"/>
              </a:solidFill>
            </a:endParaRPr>
          </a:p>
        </p:txBody>
      </p:sp>
      <p:sp>
        <p:nvSpPr>
          <p:cNvPr id="8507" name="Google Shape;8507;p87"/>
          <p:cNvSpPr txBox="1"/>
          <p:nvPr/>
        </p:nvSpPr>
        <p:spPr>
          <a:xfrm>
            <a:off x="2949019" y="3923158"/>
            <a:ext cx="724200" cy="2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Text 6</a:t>
            </a:r>
            <a:endParaRPr sz="900">
              <a:solidFill>
                <a:srgbClr val="FFFFFF"/>
              </a:solidFill>
            </a:endParaRPr>
          </a:p>
        </p:txBody>
      </p:sp>
      <p:sp>
        <p:nvSpPr>
          <p:cNvPr id="8508" name="Google Shape;8508;p87"/>
          <p:cNvSpPr/>
          <p:nvPr/>
        </p:nvSpPr>
        <p:spPr>
          <a:xfrm>
            <a:off x="1374787"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7"/>
          <p:cNvSpPr/>
          <p:nvPr/>
        </p:nvSpPr>
        <p:spPr>
          <a:xfrm>
            <a:off x="2326630"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7"/>
          <p:cNvSpPr/>
          <p:nvPr/>
        </p:nvSpPr>
        <p:spPr>
          <a:xfrm>
            <a:off x="3278485" y="2192426"/>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7"/>
          <p:cNvSpPr/>
          <p:nvPr/>
        </p:nvSpPr>
        <p:spPr>
          <a:xfrm>
            <a:off x="1374774"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7"/>
          <p:cNvSpPr/>
          <p:nvPr/>
        </p:nvSpPr>
        <p:spPr>
          <a:xfrm>
            <a:off x="2326617"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7"/>
          <p:cNvSpPr/>
          <p:nvPr/>
        </p:nvSpPr>
        <p:spPr>
          <a:xfrm>
            <a:off x="3278472" y="345453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7"/>
          <p:cNvSpPr/>
          <p:nvPr/>
        </p:nvSpPr>
        <p:spPr>
          <a:xfrm>
            <a:off x="2200729"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7"/>
          <p:cNvSpPr/>
          <p:nvPr/>
        </p:nvSpPr>
        <p:spPr>
          <a:xfrm>
            <a:off x="2328782"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7"/>
          <p:cNvSpPr/>
          <p:nvPr/>
        </p:nvSpPr>
        <p:spPr>
          <a:xfrm>
            <a:off x="2456836" y="2458205"/>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7"/>
          <p:cNvSpPr/>
          <p:nvPr/>
        </p:nvSpPr>
        <p:spPr>
          <a:xfrm>
            <a:off x="2200729"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7"/>
          <p:cNvSpPr/>
          <p:nvPr/>
        </p:nvSpPr>
        <p:spPr>
          <a:xfrm>
            <a:off x="2328782"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7"/>
          <p:cNvSpPr/>
          <p:nvPr/>
        </p:nvSpPr>
        <p:spPr>
          <a:xfrm>
            <a:off x="2456836" y="3186918"/>
            <a:ext cx="63900" cy="639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0" name="Google Shape;8520;p87"/>
          <p:cNvCxnSpPr>
            <a:stCxn id="8508" idx="4"/>
            <a:endCxn id="8514" idx="0"/>
          </p:cNvCxnSpPr>
          <p:nvPr/>
        </p:nvCxnSpPr>
        <p:spPr>
          <a:xfrm flipH="1" rot="-5400000">
            <a:off x="1718737" y="1944326"/>
            <a:ext cx="201900" cy="8259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8521" name="Google Shape;8521;p87"/>
          <p:cNvCxnSpPr>
            <a:stCxn id="8510" idx="4"/>
            <a:endCxn id="8516" idx="0"/>
          </p:cNvCxnSpPr>
          <p:nvPr/>
        </p:nvCxnSpPr>
        <p:spPr>
          <a:xfrm rot="5400000">
            <a:off x="2798635" y="1946426"/>
            <a:ext cx="201900" cy="8217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8522" name="Google Shape;8522;p87"/>
          <p:cNvCxnSpPr>
            <a:stCxn id="8509" idx="4"/>
            <a:endCxn id="8515" idx="0"/>
          </p:cNvCxnSpPr>
          <p:nvPr/>
        </p:nvCxnSpPr>
        <p:spPr>
          <a:xfrm flipH="1" rot="-5400000">
            <a:off x="2258680" y="2356226"/>
            <a:ext cx="201900" cy="2100"/>
          </a:xfrm>
          <a:prstGeom prst="curvedConnector3">
            <a:avLst>
              <a:gd fmla="val 49995" name="adj1"/>
            </a:avLst>
          </a:prstGeom>
          <a:noFill/>
          <a:ln cap="flat" cmpd="sng" w="19050">
            <a:solidFill>
              <a:srgbClr val="5F7D95"/>
            </a:solidFill>
            <a:prstDash val="solid"/>
            <a:round/>
            <a:headEnd len="med" w="med" type="none"/>
            <a:tailEnd len="med" w="med" type="none"/>
          </a:ln>
        </p:spPr>
      </p:cxnSp>
      <p:cxnSp>
        <p:nvCxnSpPr>
          <p:cNvPr id="8523" name="Google Shape;8523;p87"/>
          <p:cNvCxnSpPr>
            <a:stCxn id="8511" idx="0"/>
            <a:endCxn id="8517" idx="4"/>
          </p:cNvCxnSpPr>
          <p:nvPr/>
        </p:nvCxnSpPr>
        <p:spPr>
          <a:xfrm rot="-5400000">
            <a:off x="1717824" y="2939735"/>
            <a:ext cx="203700" cy="825900"/>
          </a:xfrm>
          <a:prstGeom prst="curvedConnector3">
            <a:avLst>
              <a:gd fmla="val 50004" name="adj1"/>
            </a:avLst>
          </a:prstGeom>
          <a:noFill/>
          <a:ln cap="flat" cmpd="sng" w="19050">
            <a:solidFill>
              <a:srgbClr val="5F7D95"/>
            </a:solidFill>
            <a:prstDash val="solid"/>
            <a:round/>
            <a:headEnd len="med" w="med" type="none"/>
            <a:tailEnd len="med" w="med" type="none"/>
          </a:ln>
        </p:spPr>
      </p:cxnSp>
      <p:cxnSp>
        <p:nvCxnSpPr>
          <p:cNvPr id="8524" name="Google Shape;8524;p87"/>
          <p:cNvCxnSpPr>
            <a:stCxn id="8513" idx="0"/>
            <a:endCxn id="8519" idx="4"/>
          </p:cNvCxnSpPr>
          <p:nvPr/>
        </p:nvCxnSpPr>
        <p:spPr>
          <a:xfrm flipH="1" rot="5400000">
            <a:off x="2797722" y="2941835"/>
            <a:ext cx="203700" cy="821700"/>
          </a:xfrm>
          <a:prstGeom prst="curvedConnector3">
            <a:avLst>
              <a:gd fmla="val 50004" name="adj1"/>
            </a:avLst>
          </a:prstGeom>
          <a:noFill/>
          <a:ln cap="flat" cmpd="sng" w="19050">
            <a:solidFill>
              <a:srgbClr val="5F7D95"/>
            </a:solidFill>
            <a:prstDash val="solid"/>
            <a:round/>
            <a:headEnd len="med" w="med" type="none"/>
            <a:tailEnd len="med" w="med" type="none"/>
          </a:ln>
        </p:spPr>
      </p:cxnSp>
      <p:cxnSp>
        <p:nvCxnSpPr>
          <p:cNvPr id="8525" name="Google Shape;8525;p87"/>
          <p:cNvCxnSpPr>
            <a:stCxn id="8512" idx="0"/>
            <a:endCxn id="8518" idx="4"/>
          </p:cNvCxnSpPr>
          <p:nvPr/>
        </p:nvCxnSpPr>
        <p:spPr>
          <a:xfrm rot="-5400000">
            <a:off x="2257767" y="3351635"/>
            <a:ext cx="203700" cy="2100"/>
          </a:xfrm>
          <a:prstGeom prst="curvedConnector3">
            <a:avLst>
              <a:gd fmla="val 50004" name="adj1"/>
            </a:avLst>
          </a:prstGeom>
          <a:noFill/>
          <a:ln cap="flat" cmpd="sng" w="19050">
            <a:solidFill>
              <a:srgbClr val="5F7D95"/>
            </a:solidFill>
            <a:prstDash val="solid"/>
            <a:round/>
            <a:headEnd len="med" w="med" type="none"/>
            <a:tailEnd len="med" w="med" type="none"/>
          </a:ln>
        </p:spPr>
      </p:cxnSp>
      <p:sp>
        <p:nvSpPr>
          <p:cNvPr id="8526" name="Google Shape;8526;p87"/>
          <p:cNvSpPr/>
          <p:nvPr/>
        </p:nvSpPr>
        <p:spPr>
          <a:xfrm>
            <a:off x="4239724" y="2708319"/>
            <a:ext cx="779136" cy="252234"/>
          </a:xfrm>
          <a:custGeom>
            <a:rect b="b" l="l" r="r" t="t"/>
            <a:pathLst>
              <a:path extrusionOk="0" h="14358" w="44351">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7"/>
          <p:cNvSpPr/>
          <p:nvPr/>
        </p:nvSpPr>
        <p:spPr>
          <a:xfrm>
            <a:off x="5018842" y="2708319"/>
            <a:ext cx="779119" cy="252234"/>
          </a:xfrm>
          <a:custGeom>
            <a:rect b="b" l="l" r="r" t="t"/>
            <a:pathLst>
              <a:path extrusionOk="0" h="14358" w="4435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7"/>
          <p:cNvSpPr/>
          <p:nvPr/>
        </p:nvSpPr>
        <p:spPr>
          <a:xfrm>
            <a:off x="5797943" y="2708319"/>
            <a:ext cx="778732" cy="252234"/>
          </a:xfrm>
          <a:custGeom>
            <a:rect b="b" l="l" r="r" t="t"/>
            <a:pathLst>
              <a:path extrusionOk="0" h="14358" w="44328">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29" name="Google Shape;8529;p87"/>
          <p:cNvSpPr/>
          <p:nvPr/>
        </p:nvSpPr>
        <p:spPr>
          <a:xfrm>
            <a:off x="6576658" y="2708319"/>
            <a:ext cx="779136" cy="252234"/>
          </a:xfrm>
          <a:custGeom>
            <a:rect b="b" l="l" r="r" t="t"/>
            <a:pathLst>
              <a:path extrusionOk="0" h="14358" w="44351">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30" name="Google Shape;8530;p87"/>
          <p:cNvSpPr/>
          <p:nvPr/>
        </p:nvSpPr>
        <p:spPr>
          <a:xfrm>
            <a:off x="7355776" y="2708319"/>
            <a:ext cx="779119" cy="252234"/>
          </a:xfrm>
          <a:custGeom>
            <a:rect b="b" l="l" r="r" t="t"/>
            <a:pathLst>
              <a:path extrusionOk="0" h="14358" w="4435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31" name="Google Shape;8531;p87"/>
          <p:cNvSpPr/>
          <p:nvPr/>
        </p:nvSpPr>
        <p:spPr>
          <a:xfrm>
            <a:off x="4429400" y="1662350"/>
            <a:ext cx="342847" cy="386555"/>
          </a:xfrm>
          <a:custGeom>
            <a:rect b="b" l="l" r="r" t="t"/>
            <a:pathLst>
              <a:path extrusionOk="0" h="22004" w="19516">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7"/>
          <p:cNvSpPr/>
          <p:nvPr/>
        </p:nvSpPr>
        <p:spPr>
          <a:xfrm>
            <a:off x="4569763"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7"/>
          <p:cNvSpPr/>
          <p:nvPr/>
        </p:nvSpPr>
        <p:spPr>
          <a:xfrm>
            <a:off x="6147625"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7"/>
          <p:cNvSpPr/>
          <p:nvPr/>
        </p:nvSpPr>
        <p:spPr>
          <a:xfrm>
            <a:off x="7725475" y="2579382"/>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7"/>
          <p:cNvSpPr/>
          <p:nvPr/>
        </p:nvSpPr>
        <p:spPr>
          <a:xfrm>
            <a:off x="5384563" y="2999720"/>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7"/>
          <p:cNvSpPr/>
          <p:nvPr/>
        </p:nvSpPr>
        <p:spPr>
          <a:xfrm>
            <a:off x="6936563" y="2999770"/>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7"/>
          <p:cNvSpPr txBox="1"/>
          <p:nvPr/>
        </p:nvSpPr>
        <p:spPr>
          <a:xfrm>
            <a:off x="433142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2016</a:t>
            </a:r>
            <a:endParaRPr b="1" sz="900">
              <a:solidFill>
                <a:srgbClr val="FFFFFF"/>
              </a:solidFill>
            </a:endParaRPr>
          </a:p>
        </p:txBody>
      </p:sp>
      <p:sp>
        <p:nvSpPr>
          <p:cNvPr id="8538" name="Google Shape;8538;p87"/>
          <p:cNvSpPr/>
          <p:nvPr/>
        </p:nvSpPr>
        <p:spPr>
          <a:xfrm>
            <a:off x="4569763"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7"/>
          <p:cNvSpPr/>
          <p:nvPr/>
        </p:nvSpPr>
        <p:spPr>
          <a:xfrm>
            <a:off x="6153050"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7"/>
          <p:cNvSpPr/>
          <p:nvPr/>
        </p:nvSpPr>
        <p:spPr>
          <a:xfrm>
            <a:off x="7725475" y="207525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7"/>
          <p:cNvSpPr/>
          <p:nvPr/>
        </p:nvSpPr>
        <p:spPr>
          <a:xfrm>
            <a:off x="5384166" y="356959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7"/>
          <p:cNvSpPr/>
          <p:nvPr/>
        </p:nvSpPr>
        <p:spPr>
          <a:xfrm>
            <a:off x="6936566" y="3569597"/>
            <a:ext cx="62100" cy="621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43" name="Google Shape;8543;p87"/>
          <p:cNvCxnSpPr>
            <a:stCxn id="8532" idx="0"/>
            <a:endCxn id="8538" idx="4"/>
          </p:cNvCxnSpPr>
          <p:nvPr/>
        </p:nvCxnSpPr>
        <p:spPr>
          <a:xfrm rot="10800000">
            <a:off x="4600813" y="2137482"/>
            <a:ext cx="0" cy="441900"/>
          </a:xfrm>
          <a:prstGeom prst="straightConnector1">
            <a:avLst/>
          </a:prstGeom>
          <a:noFill/>
          <a:ln cap="flat" cmpd="sng" w="9525">
            <a:solidFill>
              <a:srgbClr val="A5B7C6"/>
            </a:solidFill>
            <a:prstDash val="dash"/>
            <a:round/>
            <a:headEnd len="med" w="med" type="none"/>
            <a:tailEnd len="med" w="med" type="none"/>
          </a:ln>
        </p:spPr>
      </p:cxnSp>
      <p:cxnSp>
        <p:nvCxnSpPr>
          <p:cNvPr id="8544" name="Google Shape;8544;p87"/>
          <p:cNvCxnSpPr>
            <a:stCxn id="8533" idx="0"/>
            <a:endCxn id="8539" idx="4"/>
          </p:cNvCxnSpPr>
          <p:nvPr/>
        </p:nvCxnSpPr>
        <p:spPr>
          <a:xfrm flipH="1" rot="10800000">
            <a:off x="6178675" y="2137482"/>
            <a:ext cx="5400" cy="441900"/>
          </a:xfrm>
          <a:prstGeom prst="straightConnector1">
            <a:avLst/>
          </a:prstGeom>
          <a:noFill/>
          <a:ln cap="flat" cmpd="sng" w="9525">
            <a:solidFill>
              <a:srgbClr val="A5B7C6"/>
            </a:solidFill>
            <a:prstDash val="dash"/>
            <a:round/>
            <a:headEnd len="med" w="med" type="none"/>
            <a:tailEnd len="med" w="med" type="none"/>
          </a:ln>
        </p:spPr>
      </p:cxnSp>
      <p:cxnSp>
        <p:nvCxnSpPr>
          <p:cNvPr id="8545" name="Google Shape;8545;p87"/>
          <p:cNvCxnSpPr>
            <a:stCxn id="8534" idx="0"/>
            <a:endCxn id="8540" idx="4"/>
          </p:cNvCxnSpPr>
          <p:nvPr/>
        </p:nvCxnSpPr>
        <p:spPr>
          <a:xfrm rot="10800000">
            <a:off x="7756525" y="2137482"/>
            <a:ext cx="0" cy="441900"/>
          </a:xfrm>
          <a:prstGeom prst="straightConnector1">
            <a:avLst/>
          </a:prstGeom>
          <a:noFill/>
          <a:ln cap="flat" cmpd="sng" w="9525">
            <a:solidFill>
              <a:srgbClr val="A5B7C6"/>
            </a:solidFill>
            <a:prstDash val="dash"/>
            <a:round/>
            <a:headEnd len="med" w="med" type="none"/>
            <a:tailEnd len="med" w="med" type="none"/>
          </a:ln>
        </p:spPr>
      </p:cxnSp>
      <p:cxnSp>
        <p:nvCxnSpPr>
          <p:cNvPr id="8546" name="Google Shape;8546;p87"/>
          <p:cNvCxnSpPr>
            <a:stCxn id="8535" idx="4"/>
            <a:endCxn id="8541" idx="0"/>
          </p:cNvCxnSpPr>
          <p:nvPr/>
        </p:nvCxnSpPr>
        <p:spPr>
          <a:xfrm flipH="1">
            <a:off x="5415313" y="3061820"/>
            <a:ext cx="300" cy="507900"/>
          </a:xfrm>
          <a:prstGeom prst="straightConnector1">
            <a:avLst/>
          </a:prstGeom>
          <a:noFill/>
          <a:ln cap="flat" cmpd="sng" w="9525">
            <a:solidFill>
              <a:srgbClr val="A5B7C6"/>
            </a:solidFill>
            <a:prstDash val="dash"/>
            <a:round/>
            <a:headEnd len="med" w="med" type="none"/>
            <a:tailEnd len="med" w="med" type="none"/>
          </a:ln>
        </p:spPr>
      </p:cxnSp>
      <p:cxnSp>
        <p:nvCxnSpPr>
          <p:cNvPr id="8547" name="Google Shape;8547;p87"/>
          <p:cNvCxnSpPr>
            <a:stCxn id="8536" idx="4"/>
            <a:endCxn id="8542" idx="0"/>
          </p:cNvCxnSpPr>
          <p:nvPr/>
        </p:nvCxnSpPr>
        <p:spPr>
          <a:xfrm>
            <a:off x="6967613" y="3061870"/>
            <a:ext cx="0" cy="507600"/>
          </a:xfrm>
          <a:prstGeom prst="straightConnector1">
            <a:avLst/>
          </a:prstGeom>
          <a:noFill/>
          <a:ln cap="flat" cmpd="sng" w="9525">
            <a:solidFill>
              <a:srgbClr val="A5B7C6"/>
            </a:solidFill>
            <a:prstDash val="dash"/>
            <a:round/>
            <a:headEnd len="med" w="med" type="none"/>
            <a:tailEnd len="med" w="med" type="none"/>
          </a:ln>
        </p:spPr>
      </p:cxnSp>
      <p:sp>
        <p:nvSpPr>
          <p:cNvPr id="8548" name="Google Shape;8548;p87"/>
          <p:cNvSpPr txBox="1"/>
          <p:nvPr/>
        </p:nvSpPr>
        <p:spPr>
          <a:xfrm>
            <a:off x="5138997"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2017</a:t>
            </a:r>
            <a:endParaRPr b="1" sz="900">
              <a:solidFill>
                <a:srgbClr val="FFFFFF"/>
              </a:solidFill>
            </a:endParaRPr>
          </a:p>
        </p:txBody>
      </p:sp>
      <p:sp>
        <p:nvSpPr>
          <p:cNvPr id="8549" name="Google Shape;8549;p87"/>
          <p:cNvSpPr txBox="1"/>
          <p:nvPr/>
        </p:nvSpPr>
        <p:spPr>
          <a:xfrm>
            <a:off x="590467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2018</a:t>
            </a:r>
            <a:endParaRPr b="1" sz="900">
              <a:solidFill>
                <a:srgbClr val="FFFFFF"/>
              </a:solidFill>
            </a:endParaRPr>
          </a:p>
        </p:txBody>
      </p:sp>
      <p:sp>
        <p:nvSpPr>
          <p:cNvPr id="8550" name="Google Shape;8550;p87"/>
          <p:cNvSpPr txBox="1"/>
          <p:nvPr/>
        </p:nvSpPr>
        <p:spPr>
          <a:xfrm>
            <a:off x="669682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2019</a:t>
            </a:r>
            <a:endParaRPr b="1" sz="900">
              <a:solidFill>
                <a:srgbClr val="FFFFFF"/>
              </a:solidFill>
            </a:endParaRPr>
          </a:p>
        </p:txBody>
      </p:sp>
      <p:sp>
        <p:nvSpPr>
          <p:cNvPr id="8551" name="Google Shape;8551;p87"/>
          <p:cNvSpPr txBox="1"/>
          <p:nvPr/>
        </p:nvSpPr>
        <p:spPr>
          <a:xfrm>
            <a:off x="7488972" y="2719909"/>
            <a:ext cx="538800" cy="22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2020</a:t>
            </a:r>
            <a:endParaRPr b="1" sz="900">
              <a:solidFill>
                <a:srgbClr val="FFFFFF"/>
              </a:solidFill>
            </a:endParaRPr>
          </a:p>
        </p:txBody>
      </p:sp>
      <p:grpSp>
        <p:nvGrpSpPr>
          <p:cNvPr id="8552" name="Google Shape;8552;p87"/>
          <p:cNvGrpSpPr/>
          <p:nvPr/>
        </p:nvGrpSpPr>
        <p:grpSpPr>
          <a:xfrm>
            <a:off x="5307356" y="3748469"/>
            <a:ext cx="206115" cy="206115"/>
            <a:chOff x="1049375" y="2680675"/>
            <a:chExt cx="297725" cy="297725"/>
          </a:xfrm>
        </p:grpSpPr>
        <p:sp>
          <p:nvSpPr>
            <p:cNvPr id="8553" name="Google Shape;8553;p87"/>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7"/>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5" name="Google Shape;8555;p87"/>
          <p:cNvSpPr txBox="1"/>
          <p:nvPr/>
        </p:nvSpPr>
        <p:spPr>
          <a:xfrm>
            <a:off x="6405263" y="2090309"/>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556" name="Google Shape;8556;p87"/>
          <p:cNvSpPr txBox="1"/>
          <p:nvPr/>
        </p:nvSpPr>
        <p:spPr>
          <a:xfrm>
            <a:off x="4827411" y="2090309"/>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“Mercury is closest planet to the Sun and the smallest”</a:t>
            </a:r>
            <a:endParaRPr sz="800">
              <a:solidFill>
                <a:srgbClr val="A5B7C6"/>
              </a:solidFill>
            </a:endParaRPr>
          </a:p>
        </p:txBody>
      </p:sp>
      <p:sp>
        <p:nvSpPr>
          <p:cNvPr id="8557" name="Google Shape;8557;p87"/>
          <p:cNvSpPr txBox="1"/>
          <p:nvPr/>
        </p:nvSpPr>
        <p:spPr>
          <a:xfrm>
            <a:off x="5626377" y="3149746"/>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8558" name="Google Shape;8558;p87"/>
          <p:cNvSpPr txBox="1"/>
          <p:nvPr/>
        </p:nvSpPr>
        <p:spPr>
          <a:xfrm>
            <a:off x="7178777" y="3136671"/>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559" name="Google Shape;8559;p87"/>
          <p:cNvSpPr txBox="1"/>
          <p:nvPr/>
        </p:nvSpPr>
        <p:spPr>
          <a:xfrm>
            <a:off x="4037377" y="3136671"/>
            <a:ext cx="11301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5B7C6"/>
                </a:solidFill>
              </a:rPr>
              <a:t>“Venus has a beautiful name and is the second planet”</a:t>
            </a:r>
            <a:endParaRPr sz="800">
              <a:solidFill>
                <a:srgbClr val="A5B7C6"/>
              </a:solidFill>
            </a:endParaRPr>
          </a:p>
        </p:txBody>
      </p:sp>
      <p:grpSp>
        <p:nvGrpSpPr>
          <p:cNvPr id="8560" name="Google Shape;8560;p87"/>
          <p:cNvGrpSpPr/>
          <p:nvPr/>
        </p:nvGrpSpPr>
        <p:grpSpPr>
          <a:xfrm>
            <a:off x="4500213" y="1773492"/>
            <a:ext cx="201221" cy="164272"/>
            <a:chOff x="3860400" y="3254050"/>
            <a:chExt cx="296175" cy="241825"/>
          </a:xfrm>
        </p:grpSpPr>
        <p:sp>
          <p:nvSpPr>
            <p:cNvPr id="8561" name="Google Shape;8561;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p:nvPr>
            <p:ph type="title"/>
          </p:nvPr>
        </p:nvSpPr>
        <p:spPr>
          <a:xfrm>
            <a:off x="720000" y="2410200"/>
            <a:ext cx="77040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b="1" lang="en"/>
              <a:t>c</a:t>
            </a:r>
            <a:r>
              <a:rPr b="1" lang="en"/>
              <a:t>ompany</a:t>
            </a:r>
            <a:endParaRPr b="1"/>
          </a:p>
        </p:txBody>
      </p:sp>
      <p:sp>
        <p:nvSpPr>
          <p:cNvPr id="306" name="Google Shape;306;p43"/>
          <p:cNvSpPr txBox="1"/>
          <p:nvPr>
            <p:ph idx="2" type="title"/>
          </p:nvPr>
        </p:nvSpPr>
        <p:spPr>
          <a:xfrm>
            <a:off x="3731250" y="1492200"/>
            <a:ext cx="1681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7" name="Google Shape;307;p43"/>
          <p:cNvSpPr txBox="1"/>
          <p:nvPr>
            <p:ph idx="1" type="subTitle"/>
          </p:nvPr>
        </p:nvSpPr>
        <p:spPr>
          <a:xfrm>
            <a:off x="1731150" y="3214200"/>
            <a:ext cx="5681700" cy="4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This is the subtitle that makes it comprehensible</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1" name="Shape 8571"/>
        <p:cNvGrpSpPr/>
        <p:nvPr/>
      </p:nvGrpSpPr>
      <p:grpSpPr>
        <a:xfrm>
          <a:off x="0" y="0"/>
          <a:ext cx="0" cy="0"/>
          <a:chOff x="0" y="0"/>
          <a:chExt cx="0" cy="0"/>
        </a:xfrm>
      </p:grpSpPr>
      <p:sp>
        <p:nvSpPr>
          <p:cNvPr id="8572" name="Google Shape;8572;p88"/>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Premium infographics...</a:t>
            </a:r>
            <a:endParaRPr sz="2400">
              <a:solidFill>
                <a:srgbClr val="FFFFFF"/>
              </a:solidFill>
            </a:endParaRPr>
          </a:p>
          <a:p>
            <a:pPr indent="0" lvl="0" marL="0" rtl="0" algn="ctr">
              <a:spcBef>
                <a:spcPts val="0"/>
              </a:spcBef>
              <a:spcAft>
                <a:spcPts val="0"/>
              </a:spcAft>
              <a:buNone/>
            </a:pPr>
            <a:r>
              <a:t/>
            </a:r>
            <a:endParaRPr sz="2400">
              <a:solidFill>
                <a:srgbClr val="FFFFFF"/>
              </a:solidFill>
            </a:endParaRPr>
          </a:p>
        </p:txBody>
      </p:sp>
      <p:sp>
        <p:nvSpPr>
          <p:cNvPr id="8573" name="Google Shape;8573;p88"/>
          <p:cNvSpPr/>
          <p:nvPr/>
        </p:nvSpPr>
        <p:spPr>
          <a:xfrm>
            <a:off x="6549404" y="17489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8"/>
          <p:cNvSpPr txBox="1"/>
          <p:nvPr/>
        </p:nvSpPr>
        <p:spPr>
          <a:xfrm>
            <a:off x="6993115" y="18789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575" name="Google Shape;8575;p88"/>
          <p:cNvSpPr/>
          <p:nvPr/>
        </p:nvSpPr>
        <p:spPr>
          <a:xfrm>
            <a:off x="6549404" y="25410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8"/>
          <p:cNvSpPr txBox="1"/>
          <p:nvPr/>
        </p:nvSpPr>
        <p:spPr>
          <a:xfrm>
            <a:off x="6993115" y="26710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577" name="Google Shape;8577;p88"/>
          <p:cNvSpPr/>
          <p:nvPr/>
        </p:nvSpPr>
        <p:spPr>
          <a:xfrm>
            <a:off x="6549404" y="3333115"/>
            <a:ext cx="1542300" cy="702000"/>
          </a:xfrm>
          <a:prstGeom prst="roundRect">
            <a:avLst>
              <a:gd fmla="val 16667"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8"/>
          <p:cNvSpPr txBox="1"/>
          <p:nvPr/>
        </p:nvSpPr>
        <p:spPr>
          <a:xfrm>
            <a:off x="6993115" y="3463162"/>
            <a:ext cx="1130100" cy="4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8579" name="Google Shape;8579;p88"/>
          <p:cNvSpPr/>
          <p:nvPr/>
        </p:nvSpPr>
        <p:spPr>
          <a:xfrm>
            <a:off x="1048350" y="4004861"/>
            <a:ext cx="1655700" cy="73800"/>
          </a:xfrm>
          <a:prstGeom prst="rect">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0" name="Google Shape;8580;p88"/>
          <p:cNvGrpSpPr/>
          <p:nvPr/>
        </p:nvGrpSpPr>
        <p:grpSpPr>
          <a:xfrm>
            <a:off x="1494592" y="1588245"/>
            <a:ext cx="763219" cy="763219"/>
            <a:chOff x="4049800" y="640400"/>
            <a:chExt cx="858900" cy="858900"/>
          </a:xfrm>
        </p:grpSpPr>
        <p:sp>
          <p:nvSpPr>
            <p:cNvPr id="8581" name="Google Shape;8581;p88"/>
            <p:cNvSpPr/>
            <p:nvPr/>
          </p:nvSpPr>
          <p:spPr>
            <a:xfrm>
              <a:off x="4049800" y="640400"/>
              <a:ext cx="858900" cy="858900"/>
            </a:xfrm>
            <a:prstGeom prst="donut">
              <a:avLst>
                <a:gd fmla="val 11951" name="adj"/>
              </a:avLst>
            </a:pr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8"/>
            <p:cNvSpPr/>
            <p:nvPr/>
          </p:nvSpPr>
          <p:spPr>
            <a:xfrm>
              <a:off x="4049800" y="640400"/>
              <a:ext cx="858900" cy="858900"/>
            </a:xfrm>
            <a:prstGeom prst="blockArc">
              <a:avLst>
                <a:gd fmla="val 7914150" name="adj1"/>
                <a:gd fmla="val 1926007" name="adj2"/>
                <a:gd fmla="val 12032" name="adj3"/>
              </a:avLst>
            </a:pr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3" name="Google Shape;8583;p88"/>
          <p:cNvSpPr/>
          <p:nvPr/>
        </p:nvSpPr>
        <p:spPr>
          <a:xfrm>
            <a:off x="1210102" y="2572331"/>
            <a:ext cx="1332000" cy="1131600"/>
          </a:xfrm>
          <a:prstGeom prst="roundRect">
            <a:avLst>
              <a:gd fmla="val 16667" name="adj"/>
            </a:avLst>
          </a:prstGeom>
          <a:solidFill>
            <a:srgbClr val="A5B7C6"/>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8"/>
          <p:cNvSpPr/>
          <p:nvPr/>
        </p:nvSpPr>
        <p:spPr>
          <a:xfrm>
            <a:off x="1759085" y="3924657"/>
            <a:ext cx="234300" cy="234300"/>
          </a:xfrm>
          <a:prstGeom prst="ellipse">
            <a:avLst/>
          </a:prstGeom>
          <a:solidFill>
            <a:srgbClr val="0E2A47"/>
          </a:solid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85" name="Google Shape;8585;p88"/>
          <p:cNvCxnSpPr>
            <a:stCxn id="8581" idx="4"/>
            <a:endCxn id="8583" idx="0"/>
          </p:cNvCxnSpPr>
          <p:nvPr/>
        </p:nvCxnSpPr>
        <p:spPr>
          <a:xfrm>
            <a:off x="1876201" y="2351463"/>
            <a:ext cx="0" cy="220800"/>
          </a:xfrm>
          <a:prstGeom prst="straightConnector1">
            <a:avLst/>
          </a:prstGeom>
          <a:noFill/>
          <a:ln cap="flat" cmpd="sng" w="9525">
            <a:solidFill>
              <a:srgbClr val="D7DFE5"/>
            </a:solidFill>
            <a:prstDash val="solid"/>
            <a:round/>
            <a:headEnd len="med" w="med" type="none"/>
            <a:tailEnd len="med" w="med" type="none"/>
          </a:ln>
        </p:spPr>
      </p:cxnSp>
      <p:cxnSp>
        <p:nvCxnSpPr>
          <p:cNvPr id="8586" name="Google Shape;8586;p88"/>
          <p:cNvCxnSpPr/>
          <p:nvPr/>
        </p:nvCxnSpPr>
        <p:spPr>
          <a:xfrm>
            <a:off x="1876179" y="3703780"/>
            <a:ext cx="0" cy="220800"/>
          </a:xfrm>
          <a:prstGeom prst="straightConnector1">
            <a:avLst/>
          </a:prstGeom>
          <a:noFill/>
          <a:ln cap="flat" cmpd="sng" w="9525">
            <a:solidFill>
              <a:srgbClr val="D7DFE5"/>
            </a:solidFill>
            <a:prstDash val="solid"/>
            <a:round/>
            <a:headEnd len="med" w="med" type="none"/>
            <a:tailEnd len="med" w="med" type="none"/>
          </a:ln>
        </p:spPr>
      </p:cxnSp>
      <p:sp>
        <p:nvSpPr>
          <p:cNvPr id="8587" name="Google Shape;8587;p88"/>
          <p:cNvSpPr txBox="1"/>
          <p:nvPr/>
        </p:nvSpPr>
        <p:spPr>
          <a:xfrm>
            <a:off x="1297398" y="3120399"/>
            <a:ext cx="1157700" cy="45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0566D"/>
                </a:solidFill>
              </a:rPr>
              <a:t>“Mercury is closest planet to the Sun and the smallest”</a:t>
            </a:r>
            <a:endParaRPr sz="800">
              <a:solidFill>
                <a:srgbClr val="40566D"/>
              </a:solidFill>
            </a:endParaRPr>
          </a:p>
        </p:txBody>
      </p:sp>
      <p:cxnSp>
        <p:nvCxnSpPr>
          <p:cNvPr id="8588" name="Google Shape;8588;p88"/>
          <p:cNvCxnSpPr/>
          <p:nvPr/>
        </p:nvCxnSpPr>
        <p:spPr>
          <a:xfrm>
            <a:off x="1621737" y="2989637"/>
            <a:ext cx="508800" cy="0"/>
          </a:xfrm>
          <a:prstGeom prst="straightConnector1">
            <a:avLst/>
          </a:prstGeom>
          <a:noFill/>
          <a:ln cap="flat" cmpd="sng" w="19050">
            <a:solidFill>
              <a:srgbClr val="40566D"/>
            </a:solidFill>
            <a:prstDash val="solid"/>
            <a:round/>
            <a:headEnd len="med" w="med" type="none"/>
            <a:tailEnd len="med" w="med" type="none"/>
          </a:ln>
        </p:spPr>
      </p:cxnSp>
      <p:sp>
        <p:nvSpPr>
          <p:cNvPr id="8589" name="Google Shape;8589;p88"/>
          <p:cNvSpPr txBox="1"/>
          <p:nvPr/>
        </p:nvSpPr>
        <p:spPr>
          <a:xfrm>
            <a:off x="1454136" y="2735931"/>
            <a:ext cx="844200" cy="2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40566D"/>
                </a:solidFill>
              </a:rPr>
              <a:t>TITLE 1</a:t>
            </a:r>
            <a:endParaRPr b="1" sz="800">
              <a:solidFill>
                <a:srgbClr val="40566D"/>
              </a:solidFill>
            </a:endParaRPr>
          </a:p>
        </p:txBody>
      </p:sp>
      <p:sp>
        <p:nvSpPr>
          <p:cNvPr id="8590" name="Google Shape;8590;p88"/>
          <p:cNvSpPr txBox="1"/>
          <p:nvPr/>
        </p:nvSpPr>
        <p:spPr>
          <a:xfrm>
            <a:off x="1585964" y="1787173"/>
            <a:ext cx="580500" cy="36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A5B7C6"/>
                </a:solidFill>
              </a:rPr>
              <a:t>75%</a:t>
            </a:r>
            <a:endParaRPr b="1" sz="1300">
              <a:solidFill>
                <a:srgbClr val="A5B7C6"/>
              </a:solidFill>
            </a:endParaRPr>
          </a:p>
        </p:txBody>
      </p:sp>
      <p:sp>
        <p:nvSpPr>
          <p:cNvPr id="8591" name="Google Shape;8591;p88"/>
          <p:cNvSpPr/>
          <p:nvPr/>
        </p:nvSpPr>
        <p:spPr>
          <a:xfrm>
            <a:off x="3439355" y="1997865"/>
            <a:ext cx="1788300" cy="1788300"/>
          </a:xfrm>
          <a:prstGeom prst="arc">
            <a:avLst>
              <a:gd fmla="val 16200000" name="adj1"/>
              <a:gd fmla="val 5298411" name="adj2"/>
            </a:avLst>
          </a:prstGeom>
          <a:noFill/>
          <a:ln cap="flat" cmpd="sng" w="19050">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2" name="Google Shape;8592;p88"/>
          <p:cNvGrpSpPr/>
          <p:nvPr/>
        </p:nvGrpSpPr>
        <p:grpSpPr>
          <a:xfrm>
            <a:off x="3576486" y="2170831"/>
            <a:ext cx="1443832" cy="1443832"/>
            <a:chOff x="5681300" y="2527788"/>
            <a:chExt cx="805800" cy="805800"/>
          </a:xfrm>
        </p:grpSpPr>
        <p:sp>
          <p:nvSpPr>
            <p:cNvPr id="8593" name="Google Shape;8593;p88"/>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8"/>
          <p:cNvGrpSpPr/>
          <p:nvPr/>
        </p:nvGrpSpPr>
        <p:grpSpPr>
          <a:xfrm>
            <a:off x="6240887" y="1786604"/>
            <a:ext cx="626590" cy="626590"/>
            <a:chOff x="5681300" y="2527788"/>
            <a:chExt cx="805800" cy="805800"/>
          </a:xfrm>
        </p:grpSpPr>
        <p:sp>
          <p:nvSpPr>
            <p:cNvPr id="8596" name="Google Shape;8596;p88"/>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8"/>
            <p:cNvSpPr/>
            <p:nvPr/>
          </p:nvSpPr>
          <p:spPr>
            <a:xfrm>
              <a:off x="5681300" y="2527788"/>
              <a:ext cx="805800" cy="805800"/>
            </a:xfrm>
            <a:prstGeom prst="pie">
              <a:avLst>
                <a:gd fmla="val 12271918" name="adj1"/>
                <a:gd fmla="val 16200000" name="adj2"/>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8"/>
          <p:cNvGrpSpPr/>
          <p:nvPr/>
        </p:nvGrpSpPr>
        <p:grpSpPr>
          <a:xfrm>
            <a:off x="6240887" y="2578704"/>
            <a:ext cx="626590" cy="626590"/>
            <a:chOff x="5681300" y="2527788"/>
            <a:chExt cx="805800" cy="805800"/>
          </a:xfrm>
        </p:grpSpPr>
        <p:sp>
          <p:nvSpPr>
            <p:cNvPr id="8599" name="Google Shape;8599;p88"/>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8"/>
            <p:cNvSpPr/>
            <p:nvPr/>
          </p:nvSpPr>
          <p:spPr>
            <a:xfrm>
              <a:off x="5681300" y="2527788"/>
              <a:ext cx="805800" cy="805800"/>
            </a:xfrm>
            <a:prstGeom prst="pie">
              <a:avLst>
                <a:gd fmla="val 9253407" name="adj1"/>
                <a:gd fmla="val 16200000" name="adj2"/>
              </a:avLst>
            </a:pr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88"/>
          <p:cNvGrpSpPr/>
          <p:nvPr/>
        </p:nvGrpSpPr>
        <p:grpSpPr>
          <a:xfrm>
            <a:off x="6240887" y="3370804"/>
            <a:ext cx="626590" cy="626590"/>
            <a:chOff x="5681300" y="2527788"/>
            <a:chExt cx="805800" cy="805800"/>
          </a:xfrm>
        </p:grpSpPr>
        <p:sp>
          <p:nvSpPr>
            <p:cNvPr id="8602" name="Google Shape;8602;p88"/>
            <p:cNvSpPr/>
            <p:nvPr/>
          </p:nvSpPr>
          <p:spPr>
            <a:xfrm>
              <a:off x="5681300" y="2527788"/>
              <a:ext cx="805800" cy="805800"/>
            </a:xfrm>
            <a:prstGeom prst="ellipse">
              <a:avLst/>
            </a:pr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8"/>
            <p:cNvSpPr/>
            <p:nvPr/>
          </p:nvSpPr>
          <p:spPr>
            <a:xfrm>
              <a:off x="5681300" y="2527788"/>
              <a:ext cx="805800" cy="805800"/>
            </a:xfrm>
            <a:prstGeom prst="pie">
              <a:avLst>
                <a:gd fmla="val 5544305"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4" name="Google Shape;8604;p88"/>
          <p:cNvSpPr/>
          <p:nvPr/>
        </p:nvSpPr>
        <p:spPr>
          <a:xfrm>
            <a:off x="4229854" y="1932440"/>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8"/>
          <p:cNvSpPr/>
          <p:nvPr/>
        </p:nvSpPr>
        <p:spPr>
          <a:xfrm>
            <a:off x="4229854" y="3715965"/>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8"/>
          <p:cNvSpPr/>
          <p:nvPr/>
        </p:nvSpPr>
        <p:spPr>
          <a:xfrm>
            <a:off x="5157904" y="2824203"/>
            <a:ext cx="137100" cy="1371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07" name="Google Shape;8607;p88"/>
          <p:cNvCxnSpPr>
            <a:stCxn id="8606" idx="6"/>
            <a:endCxn id="8597" idx="2"/>
          </p:cNvCxnSpPr>
          <p:nvPr/>
        </p:nvCxnSpPr>
        <p:spPr>
          <a:xfrm flipH="1" rot="10800000">
            <a:off x="5295004" y="2099853"/>
            <a:ext cx="945900" cy="792900"/>
          </a:xfrm>
          <a:prstGeom prst="bentConnector3">
            <a:avLst>
              <a:gd fmla="val 51494" name="adj1"/>
            </a:avLst>
          </a:prstGeom>
          <a:noFill/>
          <a:ln cap="flat" cmpd="sng" w="19050">
            <a:solidFill>
              <a:srgbClr val="A5B7C6"/>
            </a:solidFill>
            <a:prstDash val="solid"/>
            <a:round/>
            <a:headEnd len="med" w="med" type="none"/>
            <a:tailEnd len="med" w="med" type="none"/>
          </a:ln>
        </p:spPr>
      </p:cxnSp>
      <p:cxnSp>
        <p:nvCxnSpPr>
          <p:cNvPr id="8608" name="Google Shape;8608;p88"/>
          <p:cNvCxnSpPr>
            <a:stCxn id="8606" idx="6"/>
            <a:endCxn id="8603" idx="2"/>
          </p:cNvCxnSpPr>
          <p:nvPr/>
        </p:nvCxnSpPr>
        <p:spPr>
          <a:xfrm>
            <a:off x="5295004" y="2892753"/>
            <a:ext cx="945900" cy="791400"/>
          </a:xfrm>
          <a:prstGeom prst="bentConnector3">
            <a:avLst>
              <a:gd fmla="val 49999" name="adj1"/>
            </a:avLst>
          </a:prstGeom>
          <a:noFill/>
          <a:ln cap="flat" cmpd="sng" w="19050">
            <a:solidFill>
              <a:srgbClr val="A5B7C6"/>
            </a:solidFill>
            <a:prstDash val="solid"/>
            <a:round/>
            <a:headEnd len="med" w="med" type="none"/>
            <a:tailEnd len="med" w="med" type="none"/>
          </a:ln>
        </p:spPr>
      </p:cxnSp>
      <p:cxnSp>
        <p:nvCxnSpPr>
          <p:cNvPr id="8609" name="Google Shape;8609;p88"/>
          <p:cNvCxnSpPr>
            <a:stCxn id="8606" idx="6"/>
            <a:endCxn id="8600" idx="2"/>
          </p:cNvCxnSpPr>
          <p:nvPr/>
        </p:nvCxnSpPr>
        <p:spPr>
          <a:xfrm flipH="1" rot="10800000">
            <a:off x="5295004" y="2891853"/>
            <a:ext cx="945900" cy="900"/>
          </a:xfrm>
          <a:prstGeom prst="bentConnector3">
            <a:avLst>
              <a:gd fmla="val 49999" name="adj1"/>
            </a:avLst>
          </a:prstGeom>
          <a:noFill/>
          <a:ln cap="flat" cmpd="sng" w="19050">
            <a:solidFill>
              <a:srgbClr val="A5B7C6"/>
            </a:solidFill>
            <a:prstDash val="solid"/>
            <a:round/>
            <a:headEnd len="med" w="med" type="none"/>
            <a:tailEnd len="med" w="med" type="none"/>
          </a:ln>
        </p:spPr>
      </p:cxnSp>
      <p:sp>
        <p:nvSpPr>
          <p:cNvPr id="8610" name="Google Shape;8610;p88"/>
          <p:cNvSpPr txBox="1"/>
          <p:nvPr/>
        </p:nvSpPr>
        <p:spPr>
          <a:xfrm>
            <a:off x="3800713" y="2579408"/>
            <a:ext cx="995400" cy="62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213B55"/>
                </a:solidFill>
              </a:rPr>
              <a:t>75%</a:t>
            </a:r>
            <a:endParaRPr b="1" sz="3000">
              <a:solidFill>
                <a:srgbClr val="213B55"/>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4" name="Shape 8614"/>
        <p:cNvGrpSpPr/>
        <p:nvPr/>
      </p:nvGrpSpPr>
      <p:grpSpPr>
        <a:xfrm>
          <a:off x="0" y="0"/>
          <a:ext cx="0" cy="0"/>
          <a:chOff x="0" y="0"/>
          <a:chExt cx="0" cy="0"/>
        </a:xfrm>
      </p:grpSpPr>
      <p:grpSp>
        <p:nvGrpSpPr>
          <p:cNvPr id="8615" name="Google Shape;8615;p89"/>
          <p:cNvGrpSpPr/>
          <p:nvPr/>
        </p:nvGrpSpPr>
        <p:grpSpPr>
          <a:xfrm>
            <a:off x="7827088" y="2886927"/>
            <a:ext cx="265146" cy="348861"/>
            <a:chOff x="1713400" y="238125"/>
            <a:chExt cx="3815050" cy="5005175"/>
          </a:xfrm>
        </p:grpSpPr>
        <p:sp>
          <p:nvSpPr>
            <p:cNvPr id="8616" name="Google Shape;8616;p89"/>
            <p:cNvSpPr/>
            <p:nvPr/>
          </p:nvSpPr>
          <p:spPr>
            <a:xfrm>
              <a:off x="2158300" y="2473750"/>
              <a:ext cx="2936375" cy="2769550"/>
            </a:xfrm>
            <a:custGeom>
              <a:rect b="b" l="l" r="r" t="t"/>
              <a:pathLst>
                <a:path extrusionOk="0" h="110782" w="117455">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9"/>
            <p:cNvSpPr/>
            <p:nvPr/>
          </p:nvSpPr>
          <p:spPr>
            <a:xfrm>
              <a:off x="1713400" y="1272525"/>
              <a:ext cx="3815050" cy="1034425"/>
            </a:xfrm>
            <a:custGeom>
              <a:rect b="b" l="l" r="r" t="t"/>
              <a:pathLst>
                <a:path extrusionOk="0" h="41377" w="152602">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9"/>
            <p:cNvSpPr/>
            <p:nvPr/>
          </p:nvSpPr>
          <p:spPr>
            <a:xfrm>
              <a:off x="1780125" y="238125"/>
              <a:ext cx="3692700" cy="745225"/>
            </a:xfrm>
            <a:custGeom>
              <a:rect b="b" l="l" r="r" t="t"/>
              <a:pathLst>
                <a:path extrusionOk="0" h="29809" w="147708">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89"/>
          <p:cNvGrpSpPr/>
          <p:nvPr/>
        </p:nvGrpSpPr>
        <p:grpSpPr>
          <a:xfrm>
            <a:off x="1017751" y="1792928"/>
            <a:ext cx="350346" cy="307365"/>
            <a:chOff x="1054950" y="2380900"/>
            <a:chExt cx="269725" cy="235800"/>
          </a:xfrm>
        </p:grpSpPr>
        <p:sp>
          <p:nvSpPr>
            <p:cNvPr id="8620" name="Google Shape;8620;p89"/>
            <p:cNvSpPr/>
            <p:nvPr/>
          </p:nvSpPr>
          <p:spPr>
            <a:xfrm>
              <a:off x="1166275" y="2380900"/>
              <a:ext cx="126850" cy="219925"/>
            </a:xfrm>
            <a:custGeom>
              <a:rect b="b" l="l" r="r" t="t"/>
              <a:pathLst>
                <a:path extrusionOk="0" h="8797" w="5074">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9"/>
            <p:cNvSpPr/>
            <p:nvPr/>
          </p:nvSpPr>
          <p:spPr>
            <a:xfrm>
              <a:off x="1309175" y="2463650"/>
              <a:ext cx="15500" cy="54200"/>
            </a:xfrm>
            <a:custGeom>
              <a:rect b="b" l="l" r="r" t="t"/>
              <a:pathLst>
                <a:path extrusionOk="0" h="2168" w="62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9"/>
            <p:cNvSpPr/>
            <p:nvPr/>
          </p:nvSpPr>
          <p:spPr>
            <a:xfrm>
              <a:off x="1097225" y="2552950"/>
              <a:ext cx="83375" cy="63750"/>
            </a:xfrm>
            <a:custGeom>
              <a:rect b="b" l="l" r="r" t="t"/>
              <a:pathLst>
                <a:path extrusionOk="0" h="2550" w="3335">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9"/>
            <p:cNvSpPr/>
            <p:nvPr/>
          </p:nvSpPr>
          <p:spPr>
            <a:xfrm>
              <a:off x="1054950" y="2443400"/>
              <a:ext cx="95875" cy="94750"/>
            </a:xfrm>
            <a:custGeom>
              <a:rect b="b" l="l" r="r" t="t"/>
              <a:pathLst>
                <a:path extrusionOk="0" h="3790" w="3835">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89"/>
          <p:cNvGrpSpPr/>
          <p:nvPr/>
        </p:nvGrpSpPr>
        <p:grpSpPr>
          <a:xfrm>
            <a:off x="1771678" y="1792552"/>
            <a:ext cx="363490" cy="307268"/>
            <a:chOff x="1771678" y="1944952"/>
            <a:chExt cx="363490" cy="307268"/>
          </a:xfrm>
        </p:grpSpPr>
        <p:sp>
          <p:nvSpPr>
            <p:cNvPr id="8625" name="Google Shape;8625;p89"/>
            <p:cNvSpPr/>
            <p:nvPr/>
          </p:nvSpPr>
          <p:spPr>
            <a:xfrm>
              <a:off x="2057039" y="1987282"/>
              <a:ext cx="78129" cy="223159"/>
            </a:xfrm>
            <a:custGeom>
              <a:rect b="b" l="l" r="r" t="t"/>
              <a:pathLst>
                <a:path extrusionOk="0" h="6848" w="2406">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9"/>
            <p:cNvSpPr/>
            <p:nvPr/>
          </p:nvSpPr>
          <p:spPr>
            <a:xfrm>
              <a:off x="2013722" y="2030751"/>
              <a:ext cx="54164" cy="136216"/>
            </a:xfrm>
            <a:custGeom>
              <a:rect b="b" l="l" r="r" t="t"/>
              <a:pathLst>
                <a:path extrusionOk="0" h="4180" w="1668">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9"/>
            <p:cNvSpPr/>
            <p:nvPr/>
          </p:nvSpPr>
          <p:spPr>
            <a:xfrm>
              <a:off x="1771678" y="2026678"/>
              <a:ext cx="61113" cy="143678"/>
            </a:xfrm>
            <a:custGeom>
              <a:rect b="b" l="l" r="r" t="t"/>
              <a:pathLst>
                <a:path extrusionOk="0" h="4409" w="1882">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9"/>
            <p:cNvSpPr/>
            <p:nvPr/>
          </p:nvSpPr>
          <p:spPr>
            <a:xfrm>
              <a:off x="1853636" y="1944952"/>
              <a:ext cx="102905" cy="307268"/>
            </a:xfrm>
            <a:custGeom>
              <a:rect b="b" l="l" r="r" t="t"/>
              <a:pathLst>
                <a:path extrusionOk="0" h="9429" w="3169">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9"/>
            <p:cNvSpPr/>
            <p:nvPr/>
          </p:nvSpPr>
          <p:spPr>
            <a:xfrm>
              <a:off x="1977386" y="2063924"/>
              <a:ext cx="20133" cy="70650"/>
            </a:xfrm>
            <a:custGeom>
              <a:rect b="b" l="l" r="r" t="t"/>
              <a:pathLst>
                <a:path extrusionOk="0" h="2168" w="62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89"/>
          <p:cNvGrpSpPr/>
          <p:nvPr/>
        </p:nvGrpSpPr>
        <p:grpSpPr>
          <a:xfrm>
            <a:off x="2523404" y="1771779"/>
            <a:ext cx="348008" cy="349468"/>
            <a:chOff x="2214125" y="2364675"/>
            <a:chExt cx="267925" cy="268100"/>
          </a:xfrm>
        </p:grpSpPr>
        <p:sp>
          <p:nvSpPr>
            <p:cNvPr id="8631" name="Google Shape;8631;p89"/>
            <p:cNvSpPr/>
            <p:nvPr/>
          </p:nvSpPr>
          <p:spPr>
            <a:xfrm>
              <a:off x="2222450" y="2427925"/>
              <a:ext cx="39925" cy="59575"/>
            </a:xfrm>
            <a:custGeom>
              <a:rect b="b" l="l" r="r" t="t"/>
              <a:pathLst>
                <a:path extrusionOk="0" h="2383" w="1597">
                  <a:moveTo>
                    <a:pt x="1596" y="1"/>
                  </a:moveTo>
                  <a:lnTo>
                    <a:pt x="1" y="1192"/>
                  </a:lnTo>
                  <a:lnTo>
                    <a:pt x="1596" y="2382"/>
                  </a:ln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9"/>
            <p:cNvSpPr/>
            <p:nvPr/>
          </p:nvSpPr>
          <p:spPr>
            <a:xfrm>
              <a:off x="2435000" y="2427925"/>
              <a:ext cx="39925" cy="58975"/>
            </a:xfrm>
            <a:custGeom>
              <a:rect b="b" l="l" r="r" t="t"/>
              <a:pathLst>
                <a:path extrusionOk="0" h="2359" w="1597">
                  <a:moveTo>
                    <a:pt x="0" y="1"/>
                  </a:moveTo>
                  <a:lnTo>
                    <a:pt x="0" y="2359"/>
                  </a:lnTo>
                  <a:lnTo>
                    <a:pt x="1596" y="1168"/>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9"/>
            <p:cNvSpPr/>
            <p:nvPr/>
          </p:nvSpPr>
          <p:spPr>
            <a:xfrm>
              <a:off x="2214125" y="2470800"/>
              <a:ext cx="267925" cy="161975"/>
            </a:xfrm>
            <a:custGeom>
              <a:rect b="b" l="l" r="r" t="t"/>
              <a:pathLst>
                <a:path extrusionOk="0" h="6479" w="10717">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9"/>
            <p:cNvSpPr/>
            <p:nvPr/>
          </p:nvSpPr>
          <p:spPr>
            <a:xfrm>
              <a:off x="2304025" y="2364675"/>
              <a:ext cx="89325" cy="31725"/>
            </a:xfrm>
            <a:custGeom>
              <a:rect b="b" l="l" r="r" t="t"/>
              <a:pathLst>
                <a:path extrusionOk="0" h="1269" w="3573">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9"/>
            <p:cNvSpPr/>
            <p:nvPr/>
          </p:nvSpPr>
          <p:spPr>
            <a:xfrm>
              <a:off x="2277825" y="2412450"/>
              <a:ext cx="141725" cy="139350"/>
            </a:xfrm>
            <a:custGeom>
              <a:rect b="b" l="l" r="r" t="t"/>
              <a:pathLst>
                <a:path extrusionOk="0" h="5574" w="5669">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89"/>
          <p:cNvGrpSpPr/>
          <p:nvPr/>
        </p:nvGrpSpPr>
        <p:grpSpPr>
          <a:xfrm>
            <a:off x="3274298" y="1782859"/>
            <a:ext cx="349566" cy="327504"/>
            <a:chOff x="2792225" y="2373175"/>
            <a:chExt cx="269125" cy="251250"/>
          </a:xfrm>
        </p:grpSpPr>
        <p:sp>
          <p:nvSpPr>
            <p:cNvPr id="8637" name="Google Shape;8637;p89"/>
            <p:cNvSpPr/>
            <p:nvPr/>
          </p:nvSpPr>
          <p:spPr>
            <a:xfrm>
              <a:off x="2902950" y="2426150"/>
              <a:ext cx="56000" cy="66700"/>
            </a:xfrm>
            <a:custGeom>
              <a:rect b="b" l="l" r="r" t="t"/>
              <a:pathLst>
                <a:path extrusionOk="0" h="2668" w="2240">
                  <a:moveTo>
                    <a:pt x="1" y="1"/>
                  </a:moveTo>
                  <a:lnTo>
                    <a:pt x="1" y="2668"/>
                  </a:lnTo>
                  <a:lnTo>
                    <a:pt x="2239" y="1334"/>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9"/>
            <p:cNvSpPr/>
            <p:nvPr/>
          </p:nvSpPr>
          <p:spPr>
            <a:xfrm>
              <a:off x="2792225" y="2561300"/>
              <a:ext cx="269125" cy="63125"/>
            </a:xfrm>
            <a:custGeom>
              <a:rect b="b" l="l" r="r" t="t"/>
              <a:pathLst>
                <a:path extrusionOk="0" h="2525" w="10765">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9"/>
            <p:cNvSpPr/>
            <p:nvPr/>
          </p:nvSpPr>
          <p:spPr>
            <a:xfrm>
              <a:off x="2792800" y="2373175"/>
              <a:ext cx="267950" cy="172675"/>
            </a:xfrm>
            <a:custGeom>
              <a:rect b="b" l="l" r="r" t="t"/>
              <a:pathLst>
                <a:path extrusionOk="0" h="6907" w="10718">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0" name="Google Shape;8640;p89"/>
          <p:cNvGrpSpPr/>
          <p:nvPr/>
        </p:nvGrpSpPr>
        <p:grpSpPr>
          <a:xfrm>
            <a:off x="4025192" y="1792863"/>
            <a:ext cx="349566" cy="307430"/>
            <a:chOff x="3370325" y="2380850"/>
            <a:chExt cx="269125" cy="235850"/>
          </a:xfrm>
        </p:grpSpPr>
        <p:sp>
          <p:nvSpPr>
            <p:cNvPr id="8641" name="Google Shape;8641;p89"/>
            <p:cNvSpPr/>
            <p:nvPr/>
          </p:nvSpPr>
          <p:spPr>
            <a:xfrm>
              <a:off x="3370325" y="2443425"/>
              <a:ext cx="268525" cy="126225"/>
            </a:xfrm>
            <a:custGeom>
              <a:rect b="b" l="l" r="r" t="t"/>
              <a:pathLst>
                <a:path extrusionOk="0" h="5049" w="10741">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9"/>
            <p:cNvSpPr/>
            <p:nvPr/>
          </p:nvSpPr>
          <p:spPr>
            <a:xfrm>
              <a:off x="3417950" y="2380850"/>
              <a:ext cx="221500" cy="47100"/>
            </a:xfrm>
            <a:custGeom>
              <a:rect b="b" l="l" r="r" t="t"/>
              <a:pathLst>
                <a:path extrusionOk="0" h="1884" w="886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9"/>
            <p:cNvSpPr/>
            <p:nvPr/>
          </p:nvSpPr>
          <p:spPr>
            <a:xfrm>
              <a:off x="3418525" y="2520800"/>
              <a:ext cx="220925" cy="95900"/>
            </a:xfrm>
            <a:custGeom>
              <a:rect b="b" l="l" r="r" t="t"/>
              <a:pathLst>
                <a:path extrusionOk="0" h="3836" w="8837">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89"/>
          <p:cNvGrpSpPr/>
          <p:nvPr/>
        </p:nvGrpSpPr>
        <p:grpSpPr>
          <a:xfrm>
            <a:off x="4779171" y="1803030"/>
            <a:ext cx="348008" cy="286379"/>
            <a:chOff x="3950800" y="2388650"/>
            <a:chExt cx="267925" cy="219700"/>
          </a:xfrm>
        </p:grpSpPr>
        <p:sp>
          <p:nvSpPr>
            <p:cNvPr id="8645" name="Google Shape;8645;p89"/>
            <p:cNvSpPr/>
            <p:nvPr/>
          </p:nvSpPr>
          <p:spPr>
            <a:xfrm>
              <a:off x="4138925" y="2482700"/>
              <a:ext cx="79800" cy="63150"/>
            </a:xfrm>
            <a:custGeom>
              <a:rect b="b" l="l" r="r" t="t"/>
              <a:pathLst>
                <a:path extrusionOk="0" h="2526" w="3192">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9"/>
            <p:cNvSpPr/>
            <p:nvPr/>
          </p:nvSpPr>
          <p:spPr>
            <a:xfrm>
              <a:off x="4037725" y="2467050"/>
              <a:ext cx="110150" cy="94275"/>
            </a:xfrm>
            <a:custGeom>
              <a:rect b="b" l="l" r="r" t="t"/>
              <a:pathLst>
                <a:path extrusionOk="0" h="3771" w="4406">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9"/>
            <p:cNvSpPr/>
            <p:nvPr/>
          </p:nvSpPr>
          <p:spPr>
            <a:xfrm>
              <a:off x="4069275" y="2498775"/>
              <a:ext cx="31575" cy="31000"/>
            </a:xfrm>
            <a:custGeom>
              <a:rect b="b" l="l" r="r" t="t"/>
              <a:pathLst>
                <a:path extrusionOk="0" h="1240" w="1263">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9"/>
            <p:cNvSpPr/>
            <p:nvPr/>
          </p:nvSpPr>
          <p:spPr>
            <a:xfrm>
              <a:off x="3950800" y="2482700"/>
              <a:ext cx="79800" cy="63150"/>
            </a:xfrm>
            <a:custGeom>
              <a:rect b="b" l="l" r="r" t="t"/>
              <a:pathLst>
                <a:path extrusionOk="0" h="2526" w="3192">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9"/>
            <p:cNvSpPr/>
            <p:nvPr/>
          </p:nvSpPr>
          <p:spPr>
            <a:xfrm>
              <a:off x="3950800" y="2388650"/>
              <a:ext cx="267925" cy="78600"/>
            </a:xfrm>
            <a:custGeom>
              <a:rect b="b" l="l" r="r" t="t"/>
              <a:pathLst>
                <a:path extrusionOk="0" h="3144" w="10717">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9"/>
            <p:cNvSpPr/>
            <p:nvPr/>
          </p:nvSpPr>
          <p:spPr>
            <a:xfrm>
              <a:off x="3950800" y="2561300"/>
              <a:ext cx="267925" cy="47050"/>
            </a:xfrm>
            <a:custGeom>
              <a:rect b="b" l="l" r="r" t="t"/>
              <a:pathLst>
                <a:path extrusionOk="0" h="1882" w="10717">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89"/>
          <p:cNvGrpSpPr/>
          <p:nvPr/>
        </p:nvGrpSpPr>
        <p:grpSpPr>
          <a:xfrm>
            <a:off x="5530812" y="1792928"/>
            <a:ext cx="348820" cy="307365"/>
            <a:chOff x="4529475" y="2380900"/>
            <a:chExt cx="268550" cy="235800"/>
          </a:xfrm>
        </p:grpSpPr>
        <p:sp>
          <p:nvSpPr>
            <p:cNvPr id="8652" name="Google Shape;8652;p89"/>
            <p:cNvSpPr/>
            <p:nvPr/>
          </p:nvSpPr>
          <p:spPr>
            <a:xfrm>
              <a:off x="4529475" y="2380900"/>
              <a:ext cx="268550" cy="62550"/>
            </a:xfrm>
            <a:custGeom>
              <a:rect b="b" l="l" r="r" t="t"/>
              <a:pathLst>
                <a:path extrusionOk="0" h="2502" w="10742">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9"/>
            <p:cNvSpPr/>
            <p:nvPr/>
          </p:nvSpPr>
          <p:spPr>
            <a:xfrm>
              <a:off x="4598550" y="2511875"/>
              <a:ext cx="130400" cy="104825"/>
            </a:xfrm>
            <a:custGeom>
              <a:rect b="b" l="l" r="r" t="t"/>
              <a:pathLst>
                <a:path extrusionOk="0" h="4193" w="5216">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9"/>
            <p:cNvSpPr/>
            <p:nvPr/>
          </p:nvSpPr>
          <p:spPr>
            <a:xfrm>
              <a:off x="4529475" y="2459500"/>
              <a:ext cx="267950" cy="157200"/>
            </a:xfrm>
            <a:custGeom>
              <a:rect b="b" l="l" r="r" t="t"/>
              <a:pathLst>
                <a:path extrusionOk="0" h="6288" w="10718">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9"/>
            <p:cNvSpPr/>
            <p:nvPr/>
          </p:nvSpPr>
          <p:spPr>
            <a:xfrm>
              <a:off x="4632475" y="2545825"/>
              <a:ext cx="62550" cy="62525"/>
            </a:xfrm>
            <a:custGeom>
              <a:rect b="b" l="l" r="r" t="t"/>
              <a:pathLst>
                <a:path extrusionOk="0" h="2501" w="2502">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89"/>
          <p:cNvGrpSpPr/>
          <p:nvPr/>
        </p:nvGrpSpPr>
        <p:grpSpPr>
          <a:xfrm>
            <a:off x="6284044" y="1792928"/>
            <a:ext cx="348008" cy="307365"/>
            <a:chOff x="5109375" y="2380900"/>
            <a:chExt cx="267925" cy="235800"/>
          </a:xfrm>
        </p:grpSpPr>
        <p:sp>
          <p:nvSpPr>
            <p:cNvPr id="8657" name="Google Shape;8657;p89"/>
            <p:cNvSpPr/>
            <p:nvPr/>
          </p:nvSpPr>
          <p:spPr>
            <a:xfrm>
              <a:off x="5109375" y="2380900"/>
              <a:ext cx="267925" cy="62550"/>
            </a:xfrm>
            <a:custGeom>
              <a:rect b="b" l="l" r="r" t="t"/>
              <a:pathLst>
                <a:path extrusionOk="0" h="2502" w="10717">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9"/>
            <p:cNvSpPr/>
            <p:nvPr/>
          </p:nvSpPr>
          <p:spPr>
            <a:xfrm>
              <a:off x="5172475" y="2525575"/>
              <a:ext cx="141725" cy="51825"/>
            </a:xfrm>
            <a:custGeom>
              <a:rect b="b" l="l" r="r" t="t"/>
              <a:pathLst>
                <a:path extrusionOk="0" h="2073" w="5669">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9"/>
            <p:cNvSpPr/>
            <p:nvPr/>
          </p:nvSpPr>
          <p:spPr>
            <a:xfrm>
              <a:off x="5109375" y="2459500"/>
              <a:ext cx="267925" cy="157200"/>
            </a:xfrm>
            <a:custGeom>
              <a:rect b="b" l="l" r="r" t="t"/>
              <a:pathLst>
                <a:path extrusionOk="0" h="6288" w="10717">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89"/>
          <p:cNvGrpSpPr/>
          <p:nvPr/>
        </p:nvGrpSpPr>
        <p:grpSpPr>
          <a:xfrm>
            <a:off x="7034906" y="1813100"/>
            <a:ext cx="348040" cy="266989"/>
            <a:chOff x="5687450" y="2396375"/>
            <a:chExt cx="267950" cy="204825"/>
          </a:xfrm>
        </p:grpSpPr>
        <p:sp>
          <p:nvSpPr>
            <p:cNvPr id="8661" name="Google Shape;8661;p89"/>
            <p:cNvSpPr/>
            <p:nvPr/>
          </p:nvSpPr>
          <p:spPr>
            <a:xfrm>
              <a:off x="5872025" y="2494025"/>
              <a:ext cx="24425" cy="24425"/>
            </a:xfrm>
            <a:custGeom>
              <a:rect b="b" l="l" r="r" t="t"/>
              <a:pathLst>
                <a:path extrusionOk="0" h="977" w="977">
                  <a:moveTo>
                    <a:pt x="477" y="0"/>
                  </a:moveTo>
                  <a:lnTo>
                    <a:pt x="0" y="500"/>
                  </a:lnTo>
                  <a:lnTo>
                    <a:pt x="477" y="977"/>
                  </a:lnTo>
                  <a:lnTo>
                    <a:pt x="977" y="500"/>
                  </a:lnTo>
                  <a:lnTo>
                    <a:pt x="4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9"/>
            <p:cNvSpPr/>
            <p:nvPr/>
          </p:nvSpPr>
          <p:spPr>
            <a:xfrm>
              <a:off x="5687450" y="2396375"/>
              <a:ext cx="267950" cy="146500"/>
            </a:xfrm>
            <a:custGeom>
              <a:rect b="b" l="l" r="r" t="t"/>
              <a:pathLst>
                <a:path extrusionOk="0" h="5860" w="10718">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9"/>
            <p:cNvSpPr/>
            <p:nvPr/>
          </p:nvSpPr>
          <p:spPr>
            <a:xfrm>
              <a:off x="5829150" y="2443425"/>
              <a:ext cx="16100" cy="16100"/>
            </a:xfrm>
            <a:custGeom>
              <a:rect b="b" l="l" r="r" t="t"/>
              <a:pathLst>
                <a:path extrusionOk="0" h="644" w="644">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89"/>
            <p:cNvSpPr/>
            <p:nvPr/>
          </p:nvSpPr>
          <p:spPr>
            <a:xfrm>
              <a:off x="5730325" y="2478550"/>
              <a:ext cx="56575" cy="40500"/>
            </a:xfrm>
            <a:custGeom>
              <a:rect b="b" l="l" r="r" t="t"/>
              <a:pathLst>
                <a:path extrusionOk="0" h="1620" w="2263">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89"/>
            <p:cNvSpPr/>
            <p:nvPr/>
          </p:nvSpPr>
          <p:spPr>
            <a:xfrm>
              <a:off x="5687450" y="2517825"/>
              <a:ext cx="267950" cy="83375"/>
            </a:xfrm>
            <a:custGeom>
              <a:rect b="b" l="l" r="r" t="t"/>
              <a:pathLst>
                <a:path extrusionOk="0" h="3335" w="10718">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89"/>
          <p:cNvGrpSpPr/>
          <p:nvPr/>
        </p:nvGrpSpPr>
        <p:grpSpPr>
          <a:xfrm>
            <a:off x="7785800" y="1770117"/>
            <a:ext cx="348040" cy="351880"/>
            <a:chOff x="6265550" y="2363400"/>
            <a:chExt cx="267950" cy="269950"/>
          </a:xfrm>
        </p:grpSpPr>
        <p:sp>
          <p:nvSpPr>
            <p:cNvPr id="8667" name="Google Shape;8667;p89"/>
            <p:cNvSpPr/>
            <p:nvPr/>
          </p:nvSpPr>
          <p:spPr>
            <a:xfrm>
              <a:off x="6344750" y="2506525"/>
              <a:ext cx="15500" cy="15500"/>
            </a:xfrm>
            <a:custGeom>
              <a:rect b="b" l="l" r="r" t="t"/>
              <a:pathLst>
                <a:path extrusionOk="0" h="620" w="62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89"/>
            <p:cNvSpPr/>
            <p:nvPr/>
          </p:nvSpPr>
          <p:spPr>
            <a:xfrm>
              <a:off x="6265550" y="2363400"/>
              <a:ext cx="267950" cy="269950"/>
            </a:xfrm>
            <a:custGeom>
              <a:rect b="b" l="l" r="r" t="t"/>
              <a:pathLst>
                <a:path extrusionOk="0" h="10798" w="10718">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9" name="Google Shape;8669;p89"/>
          <p:cNvSpPr/>
          <p:nvPr/>
        </p:nvSpPr>
        <p:spPr>
          <a:xfrm>
            <a:off x="7726824" y="2329015"/>
            <a:ext cx="406815" cy="349729"/>
          </a:xfrm>
          <a:custGeom>
            <a:rect b="b" l="l" r="r" t="t"/>
            <a:pathLst>
              <a:path extrusionOk="0" h="10732" w="12528">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0" name="Google Shape;8670;p89"/>
          <p:cNvGrpSpPr/>
          <p:nvPr/>
        </p:nvGrpSpPr>
        <p:grpSpPr>
          <a:xfrm>
            <a:off x="7034906" y="2329188"/>
            <a:ext cx="348040" cy="350022"/>
            <a:chOff x="5687450" y="2792300"/>
            <a:chExt cx="267950" cy="268525"/>
          </a:xfrm>
        </p:grpSpPr>
        <p:sp>
          <p:nvSpPr>
            <p:cNvPr id="8671" name="Google Shape;8671;p89"/>
            <p:cNvSpPr/>
            <p:nvPr/>
          </p:nvSpPr>
          <p:spPr>
            <a:xfrm>
              <a:off x="5747600" y="2871475"/>
              <a:ext cx="128625" cy="110275"/>
            </a:xfrm>
            <a:custGeom>
              <a:rect b="b" l="l" r="r" t="t"/>
              <a:pathLst>
                <a:path extrusionOk="0" h="4411" w="5145">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9"/>
            <p:cNvSpPr/>
            <p:nvPr/>
          </p:nvSpPr>
          <p:spPr>
            <a:xfrm>
              <a:off x="5813675" y="2918500"/>
              <a:ext cx="15500" cy="16100"/>
            </a:xfrm>
            <a:custGeom>
              <a:rect b="b" l="l" r="r" t="t"/>
              <a:pathLst>
                <a:path extrusionOk="0" h="644" w="62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9"/>
            <p:cNvSpPr/>
            <p:nvPr/>
          </p:nvSpPr>
          <p:spPr>
            <a:xfrm>
              <a:off x="5726750" y="2839925"/>
              <a:ext cx="181025" cy="173275"/>
            </a:xfrm>
            <a:custGeom>
              <a:rect b="b" l="l" r="r" t="t"/>
              <a:pathLst>
                <a:path extrusionOk="0" h="6931" w="7241">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9"/>
            <p:cNvSpPr/>
            <p:nvPr/>
          </p:nvSpPr>
          <p:spPr>
            <a:xfrm>
              <a:off x="5687450" y="2792300"/>
              <a:ext cx="267950" cy="268525"/>
            </a:xfrm>
            <a:custGeom>
              <a:rect b="b" l="l" r="r" t="t"/>
              <a:pathLst>
                <a:path extrusionOk="0" h="10741" w="10718">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9"/>
            <p:cNvSpPr/>
            <p:nvPr/>
          </p:nvSpPr>
          <p:spPr>
            <a:xfrm>
              <a:off x="5687450" y="2871475"/>
              <a:ext cx="32175" cy="110175"/>
            </a:xfrm>
            <a:custGeom>
              <a:rect b="b" l="l" r="r" t="t"/>
              <a:pathLst>
                <a:path extrusionOk="0" h="4407" w="1287">
                  <a:moveTo>
                    <a:pt x="1" y="1"/>
                  </a:moveTo>
                  <a:lnTo>
                    <a:pt x="1" y="4406"/>
                  </a:lnTo>
                  <a:lnTo>
                    <a:pt x="1287" y="4406"/>
                  </a:lnTo>
                  <a:lnTo>
                    <a:pt x="12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9"/>
          <p:cNvGrpSpPr/>
          <p:nvPr/>
        </p:nvGrpSpPr>
        <p:grpSpPr>
          <a:xfrm>
            <a:off x="6345904" y="2333848"/>
            <a:ext cx="225067" cy="345949"/>
            <a:chOff x="5157000" y="2795875"/>
            <a:chExt cx="173275" cy="265400"/>
          </a:xfrm>
        </p:grpSpPr>
        <p:sp>
          <p:nvSpPr>
            <p:cNvPr id="8677" name="Google Shape;8677;p89"/>
            <p:cNvSpPr/>
            <p:nvPr/>
          </p:nvSpPr>
          <p:spPr>
            <a:xfrm>
              <a:off x="5157000" y="2903025"/>
              <a:ext cx="173275" cy="158250"/>
            </a:xfrm>
            <a:custGeom>
              <a:rect b="b" l="l" r="r" t="t"/>
              <a:pathLst>
                <a:path extrusionOk="0" h="6330" w="6931">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9"/>
            <p:cNvSpPr/>
            <p:nvPr/>
          </p:nvSpPr>
          <p:spPr>
            <a:xfrm>
              <a:off x="5173075" y="2795875"/>
              <a:ext cx="141125" cy="91700"/>
            </a:xfrm>
            <a:custGeom>
              <a:rect b="b" l="l" r="r" t="t"/>
              <a:pathLst>
                <a:path extrusionOk="0" h="3668" w="5645">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89"/>
          <p:cNvGrpSpPr/>
          <p:nvPr/>
        </p:nvGrpSpPr>
        <p:grpSpPr>
          <a:xfrm>
            <a:off x="5526526" y="2402119"/>
            <a:ext cx="354632" cy="204910"/>
            <a:chOff x="4526175" y="2848250"/>
            <a:chExt cx="273025" cy="157200"/>
          </a:xfrm>
        </p:grpSpPr>
        <p:sp>
          <p:nvSpPr>
            <p:cNvPr id="8680" name="Google Shape;8680;p89"/>
            <p:cNvSpPr/>
            <p:nvPr/>
          </p:nvSpPr>
          <p:spPr>
            <a:xfrm>
              <a:off x="4655700" y="2910775"/>
              <a:ext cx="16100" cy="16100"/>
            </a:xfrm>
            <a:custGeom>
              <a:rect b="b" l="l" r="r" t="t"/>
              <a:pathLst>
                <a:path extrusionOk="0" h="644" w="644">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9"/>
            <p:cNvSpPr/>
            <p:nvPr/>
          </p:nvSpPr>
          <p:spPr>
            <a:xfrm>
              <a:off x="4555075" y="2892325"/>
              <a:ext cx="217350" cy="113125"/>
            </a:xfrm>
            <a:custGeom>
              <a:rect b="b" l="l" r="r" t="t"/>
              <a:pathLst>
                <a:path extrusionOk="0" h="4525" w="8694">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9"/>
            <p:cNvSpPr/>
            <p:nvPr/>
          </p:nvSpPr>
          <p:spPr>
            <a:xfrm>
              <a:off x="4624750" y="2879425"/>
              <a:ext cx="91700" cy="78400"/>
            </a:xfrm>
            <a:custGeom>
              <a:rect b="b" l="l" r="r" t="t"/>
              <a:pathLst>
                <a:path extrusionOk="0" h="3136" w="3668">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9"/>
            <p:cNvSpPr/>
            <p:nvPr/>
          </p:nvSpPr>
          <p:spPr>
            <a:xfrm>
              <a:off x="4526175" y="2848250"/>
              <a:ext cx="273025" cy="95000"/>
            </a:xfrm>
            <a:custGeom>
              <a:rect b="b" l="l" r="r" t="t"/>
              <a:pathLst>
                <a:path extrusionOk="0" h="3800" w="10921">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89"/>
          <p:cNvGrpSpPr/>
          <p:nvPr/>
        </p:nvGrpSpPr>
        <p:grpSpPr>
          <a:xfrm>
            <a:off x="4825574" y="2329644"/>
            <a:ext cx="255981" cy="349566"/>
            <a:chOff x="3986525" y="2792650"/>
            <a:chExt cx="197075" cy="268175"/>
          </a:xfrm>
        </p:grpSpPr>
        <p:sp>
          <p:nvSpPr>
            <p:cNvPr id="8685" name="Google Shape;8685;p89"/>
            <p:cNvSpPr/>
            <p:nvPr/>
          </p:nvSpPr>
          <p:spPr>
            <a:xfrm>
              <a:off x="4028775" y="2982725"/>
              <a:ext cx="111325" cy="15600"/>
            </a:xfrm>
            <a:custGeom>
              <a:rect b="b" l="l" r="r" t="t"/>
              <a:pathLst>
                <a:path extrusionOk="0" h="624" w="4453">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9"/>
            <p:cNvSpPr/>
            <p:nvPr/>
          </p:nvSpPr>
          <p:spPr>
            <a:xfrm>
              <a:off x="4029375" y="3013700"/>
              <a:ext cx="113375" cy="47125"/>
            </a:xfrm>
            <a:custGeom>
              <a:rect b="b" l="l" r="r" t="t"/>
              <a:pathLst>
                <a:path extrusionOk="0" h="1885" w="4535">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9"/>
            <p:cNvSpPr/>
            <p:nvPr/>
          </p:nvSpPr>
          <p:spPr>
            <a:xfrm>
              <a:off x="3986525" y="2792650"/>
              <a:ext cx="197075" cy="174100"/>
            </a:xfrm>
            <a:custGeom>
              <a:rect b="b" l="l" r="r" t="t"/>
              <a:pathLst>
                <a:path extrusionOk="0" h="6964" w="7883">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89"/>
          <p:cNvGrpSpPr/>
          <p:nvPr/>
        </p:nvGrpSpPr>
        <p:grpSpPr>
          <a:xfrm>
            <a:off x="4025939" y="2329970"/>
            <a:ext cx="348820" cy="349240"/>
            <a:chOff x="3370900" y="2792900"/>
            <a:chExt cx="268550" cy="267925"/>
          </a:xfrm>
        </p:grpSpPr>
        <p:sp>
          <p:nvSpPr>
            <p:cNvPr id="8689" name="Google Shape;8689;p89"/>
            <p:cNvSpPr/>
            <p:nvPr/>
          </p:nvSpPr>
          <p:spPr>
            <a:xfrm>
              <a:off x="3418525" y="2792900"/>
              <a:ext cx="172700" cy="267925"/>
            </a:xfrm>
            <a:custGeom>
              <a:rect b="b" l="l" r="r" t="t"/>
              <a:pathLst>
                <a:path extrusionOk="0" h="10717" w="6908">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9"/>
            <p:cNvSpPr/>
            <p:nvPr/>
          </p:nvSpPr>
          <p:spPr>
            <a:xfrm>
              <a:off x="3607275" y="2900650"/>
              <a:ext cx="32175" cy="83975"/>
            </a:xfrm>
            <a:custGeom>
              <a:rect b="b" l="l" r="r" t="t"/>
              <a:pathLst>
                <a:path extrusionOk="0" h="3359" w="1287">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9"/>
            <p:cNvSpPr/>
            <p:nvPr/>
          </p:nvSpPr>
          <p:spPr>
            <a:xfrm>
              <a:off x="3370900" y="2900050"/>
              <a:ext cx="32175" cy="84575"/>
            </a:xfrm>
            <a:custGeom>
              <a:rect b="b" l="l" r="r" t="t"/>
              <a:pathLst>
                <a:path extrusionOk="0" h="3383" w="1287">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2" name="Google Shape;8692;p89"/>
          <p:cNvGrpSpPr/>
          <p:nvPr/>
        </p:nvGrpSpPr>
        <p:grpSpPr>
          <a:xfrm>
            <a:off x="3239487" y="2329188"/>
            <a:ext cx="371226" cy="349794"/>
            <a:chOff x="2765425" y="2792300"/>
            <a:chExt cx="285800" cy="268350"/>
          </a:xfrm>
        </p:grpSpPr>
        <p:sp>
          <p:nvSpPr>
            <p:cNvPr id="8693" name="Google Shape;8693;p89"/>
            <p:cNvSpPr/>
            <p:nvPr/>
          </p:nvSpPr>
          <p:spPr>
            <a:xfrm>
              <a:off x="2945225" y="2792300"/>
              <a:ext cx="106000" cy="110800"/>
            </a:xfrm>
            <a:custGeom>
              <a:rect b="b" l="l" r="r" t="t"/>
              <a:pathLst>
                <a:path extrusionOk="0" h="4432" w="424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9"/>
            <p:cNvSpPr/>
            <p:nvPr/>
          </p:nvSpPr>
          <p:spPr>
            <a:xfrm>
              <a:off x="2765425" y="2855400"/>
              <a:ext cx="263000" cy="205250"/>
            </a:xfrm>
            <a:custGeom>
              <a:rect b="b" l="l" r="r" t="t"/>
              <a:pathLst>
                <a:path extrusionOk="0" h="8210" w="1052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9"/>
          <p:cNvGrpSpPr/>
          <p:nvPr/>
        </p:nvGrpSpPr>
        <p:grpSpPr>
          <a:xfrm>
            <a:off x="2552791" y="2329123"/>
            <a:ext cx="323816" cy="350088"/>
            <a:chOff x="2236750" y="2792250"/>
            <a:chExt cx="249300" cy="268575"/>
          </a:xfrm>
        </p:grpSpPr>
        <p:sp>
          <p:nvSpPr>
            <p:cNvPr id="8696" name="Google Shape;8696;p89"/>
            <p:cNvSpPr/>
            <p:nvPr/>
          </p:nvSpPr>
          <p:spPr>
            <a:xfrm>
              <a:off x="2246275" y="2792250"/>
              <a:ext cx="239775" cy="205475"/>
            </a:xfrm>
            <a:custGeom>
              <a:rect b="b" l="l" r="r" t="t"/>
              <a:pathLst>
                <a:path extrusionOk="0" h="8219" w="9591">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9"/>
            <p:cNvSpPr/>
            <p:nvPr/>
          </p:nvSpPr>
          <p:spPr>
            <a:xfrm>
              <a:off x="2320700" y="2866125"/>
              <a:ext cx="55975" cy="52400"/>
            </a:xfrm>
            <a:custGeom>
              <a:rect b="b" l="l" r="r" t="t"/>
              <a:pathLst>
                <a:path extrusionOk="0" h="2096" w="2239">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9"/>
            <p:cNvSpPr/>
            <p:nvPr/>
          </p:nvSpPr>
          <p:spPr>
            <a:xfrm>
              <a:off x="2236750" y="2973275"/>
              <a:ext cx="92900" cy="87550"/>
            </a:xfrm>
            <a:custGeom>
              <a:rect b="b" l="l" r="r" t="t"/>
              <a:pathLst>
                <a:path extrusionOk="0" h="3502" w="3716">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9"/>
            <p:cNvSpPr/>
            <p:nvPr/>
          </p:nvSpPr>
          <p:spPr>
            <a:xfrm>
              <a:off x="2368325" y="2973875"/>
              <a:ext cx="92900" cy="86950"/>
            </a:xfrm>
            <a:custGeom>
              <a:rect b="b" l="l" r="r" t="t"/>
              <a:pathLst>
                <a:path extrusionOk="0" h="3478" w="3716">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9"/>
          <p:cNvGrpSpPr/>
          <p:nvPr/>
        </p:nvGrpSpPr>
        <p:grpSpPr>
          <a:xfrm>
            <a:off x="1771730" y="2329188"/>
            <a:ext cx="348040" cy="350022"/>
            <a:chOff x="1635425" y="2792300"/>
            <a:chExt cx="267950" cy="268525"/>
          </a:xfrm>
        </p:grpSpPr>
        <p:sp>
          <p:nvSpPr>
            <p:cNvPr id="8701" name="Google Shape;8701;p89"/>
            <p:cNvSpPr/>
            <p:nvPr/>
          </p:nvSpPr>
          <p:spPr>
            <a:xfrm>
              <a:off x="1761650" y="2831600"/>
              <a:ext cx="16100" cy="16100"/>
            </a:xfrm>
            <a:custGeom>
              <a:rect b="b" l="l" r="r" t="t"/>
              <a:pathLst>
                <a:path extrusionOk="0" h="644" w="644">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9"/>
            <p:cNvSpPr/>
            <p:nvPr/>
          </p:nvSpPr>
          <p:spPr>
            <a:xfrm>
              <a:off x="1635425" y="2792300"/>
              <a:ext cx="267950" cy="268525"/>
            </a:xfrm>
            <a:custGeom>
              <a:rect b="b" l="l" r="r" t="t"/>
              <a:pathLst>
                <a:path extrusionOk="0" h="10741" w="10718">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3" name="Google Shape;8703;p89"/>
          <p:cNvSpPr/>
          <p:nvPr/>
        </p:nvSpPr>
        <p:spPr>
          <a:xfrm>
            <a:off x="1006125" y="2329145"/>
            <a:ext cx="362718" cy="350642"/>
          </a:xfrm>
          <a:custGeom>
            <a:rect b="b" l="l" r="r" t="t"/>
            <a:pathLst>
              <a:path extrusionOk="0" h="10760" w="1117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4" name="Google Shape;8704;p89"/>
          <p:cNvGrpSpPr/>
          <p:nvPr/>
        </p:nvGrpSpPr>
        <p:grpSpPr>
          <a:xfrm>
            <a:off x="1102050" y="2887086"/>
            <a:ext cx="195712" cy="350120"/>
            <a:chOff x="1119850" y="3220300"/>
            <a:chExt cx="150675" cy="268600"/>
          </a:xfrm>
        </p:grpSpPr>
        <p:sp>
          <p:nvSpPr>
            <p:cNvPr id="8705" name="Google Shape;8705;p89"/>
            <p:cNvSpPr/>
            <p:nvPr/>
          </p:nvSpPr>
          <p:spPr>
            <a:xfrm>
              <a:off x="1119850" y="3220300"/>
              <a:ext cx="150675" cy="125700"/>
            </a:xfrm>
            <a:custGeom>
              <a:rect b="b" l="l" r="r" t="t"/>
              <a:pathLst>
                <a:path extrusionOk="0" h="5028" w="6027">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9"/>
            <p:cNvSpPr/>
            <p:nvPr/>
          </p:nvSpPr>
          <p:spPr>
            <a:xfrm>
              <a:off x="1119850" y="3362050"/>
              <a:ext cx="141725" cy="126850"/>
            </a:xfrm>
            <a:custGeom>
              <a:rect b="b" l="l" r="r" t="t"/>
              <a:pathLst>
                <a:path extrusionOk="0" h="5074" w="5669">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89"/>
          <p:cNvGrpSpPr/>
          <p:nvPr/>
        </p:nvGrpSpPr>
        <p:grpSpPr>
          <a:xfrm>
            <a:off x="1772510" y="2887119"/>
            <a:ext cx="348008" cy="350088"/>
            <a:chOff x="1636025" y="3220325"/>
            <a:chExt cx="267925" cy="268575"/>
          </a:xfrm>
        </p:grpSpPr>
        <p:sp>
          <p:nvSpPr>
            <p:cNvPr id="8708" name="Google Shape;8708;p89"/>
            <p:cNvSpPr/>
            <p:nvPr/>
          </p:nvSpPr>
          <p:spPr>
            <a:xfrm>
              <a:off x="1636025" y="3220325"/>
              <a:ext cx="267925" cy="268575"/>
            </a:xfrm>
            <a:custGeom>
              <a:rect b="b" l="l" r="r" t="t"/>
              <a:pathLst>
                <a:path extrusionOk="0" h="10743" w="10717">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9"/>
            <p:cNvSpPr/>
            <p:nvPr/>
          </p:nvSpPr>
          <p:spPr>
            <a:xfrm>
              <a:off x="1714025" y="3331100"/>
              <a:ext cx="142900" cy="110750"/>
            </a:xfrm>
            <a:custGeom>
              <a:rect b="b" l="l" r="r" t="t"/>
              <a:pathLst>
                <a:path extrusionOk="0" h="4430" w="5716">
                  <a:moveTo>
                    <a:pt x="0" y="0"/>
                  </a:moveTo>
                  <a:lnTo>
                    <a:pt x="0" y="4430"/>
                  </a:lnTo>
                  <a:lnTo>
                    <a:pt x="5716" y="4430"/>
                  </a:lnTo>
                  <a:lnTo>
                    <a:pt x="57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9"/>
          <p:cNvGrpSpPr/>
          <p:nvPr/>
        </p:nvGrpSpPr>
        <p:grpSpPr>
          <a:xfrm>
            <a:off x="2523404" y="2929059"/>
            <a:ext cx="350346" cy="266989"/>
            <a:chOff x="2214125" y="3252500"/>
            <a:chExt cx="269725" cy="204825"/>
          </a:xfrm>
        </p:grpSpPr>
        <p:sp>
          <p:nvSpPr>
            <p:cNvPr id="8711" name="Google Shape;8711;p89"/>
            <p:cNvSpPr/>
            <p:nvPr/>
          </p:nvSpPr>
          <p:spPr>
            <a:xfrm>
              <a:off x="2293300" y="3291800"/>
              <a:ext cx="110775" cy="15500"/>
            </a:xfrm>
            <a:custGeom>
              <a:rect b="b" l="l" r="r" t="t"/>
              <a:pathLst>
                <a:path extrusionOk="0" h="620" w="4431">
                  <a:moveTo>
                    <a:pt x="1" y="1"/>
                  </a:moveTo>
                  <a:lnTo>
                    <a:pt x="1" y="620"/>
                  </a:lnTo>
                  <a:lnTo>
                    <a:pt x="4430" y="620"/>
                  </a:lnTo>
                  <a:lnTo>
                    <a:pt x="4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9"/>
            <p:cNvSpPr/>
            <p:nvPr/>
          </p:nvSpPr>
          <p:spPr>
            <a:xfrm>
              <a:off x="2293300" y="3354900"/>
              <a:ext cx="31575" cy="15525"/>
            </a:xfrm>
            <a:custGeom>
              <a:rect b="b" l="l" r="r" t="t"/>
              <a:pathLst>
                <a:path extrusionOk="0" h="621" w="1263">
                  <a:moveTo>
                    <a:pt x="1" y="1"/>
                  </a:moveTo>
                  <a:lnTo>
                    <a:pt x="1" y="620"/>
                  </a:lnTo>
                  <a:lnTo>
                    <a:pt x="1263" y="620"/>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9"/>
            <p:cNvSpPr/>
            <p:nvPr/>
          </p:nvSpPr>
          <p:spPr>
            <a:xfrm>
              <a:off x="2230200" y="3252500"/>
              <a:ext cx="236975" cy="157200"/>
            </a:xfrm>
            <a:custGeom>
              <a:rect b="b" l="l" r="r" t="t"/>
              <a:pathLst>
                <a:path extrusionOk="0" h="6288" w="9479">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9"/>
            <p:cNvSpPr/>
            <p:nvPr/>
          </p:nvSpPr>
          <p:spPr>
            <a:xfrm>
              <a:off x="2214125" y="3425750"/>
              <a:ext cx="269725" cy="31575"/>
            </a:xfrm>
            <a:custGeom>
              <a:rect b="b" l="l" r="r" t="t"/>
              <a:pathLst>
                <a:path extrusionOk="0" h="1263" w="10789">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89"/>
          <p:cNvGrpSpPr/>
          <p:nvPr/>
        </p:nvGrpSpPr>
        <p:grpSpPr>
          <a:xfrm>
            <a:off x="3275045" y="2898036"/>
            <a:ext cx="348040" cy="328352"/>
            <a:chOff x="2792800" y="3228700"/>
            <a:chExt cx="267950" cy="251900"/>
          </a:xfrm>
        </p:grpSpPr>
        <p:sp>
          <p:nvSpPr>
            <p:cNvPr id="8716" name="Google Shape;8716;p89"/>
            <p:cNvSpPr/>
            <p:nvPr/>
          </p:nvSpPr>
          <p:spPr>
            <a:xfrm>
              <a:off x="2852950" y="3276325"/>
              <a:ext cx="128625" cy="109675"/>
            </a:xfrm>
            <a:custGeom>
              <a:rect b="b" l="l" r="r" t="t"/>
              <a:pathLst>
                <a:path extrusionOk="0" h="4387" w="5145">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9"/>
            <p:cNvSpPr/>
            <p:nvPr/>
          </p:nvSpPr>
          <p:spPr>
            <a:xfrm>
              <a:off x="2792800" y="3228700"/>
              <a:ext cx="267950" cy="204225"/>
            </a:xfrm>
            <a:custGeom>
              <a:rect b="b" l="l" r="r" t="t"/>
              <a:pathLst>
                <a:path extrusionOk="0" h="8169" w="10718">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9"/>
            <p:cNvSpPr/>
            <p:nvPr/>
          </p:nvSpPr>
          <p:spPr>
            <a:xfrm>
              <a:off x="2919025" y="3307275"/>
              <a:ext cx="15500" cy="16100"/>
            </a:xfrm>
            <a:custGeom>
              <a:rect b="b" l="l" r="r" t="t"/>
              <a:pathLst>
                <a:path extrusionOk="0" h="644" w="62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9"/>
            <p:cNvSpPr/>
            <p:nvPr/>
          </p:nvSpPr>
          <p:spPr>
            <a:xfrm>
              <a:off x="2852700" y="3448975"/>
              <a:ext cx="148175" cy="31625"/>
            </a:xfrm>
            <a:custGeom>
              <a:rect b="b" l="l" r="r" t="t"/>
              <a:pathLst>
                <a:path extrusionOk="0" h="1265" w="5927">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89"/>
          <p:cNvGrpSpPr/>
          <p:nvPr/>
        </p:nvGrpSpPr>
        <p:grpSpPr>
          <a:xfrm>
            <a:off x="4025939" y="2898036"/>
            <a:ext cx="348820" cy="328286"/>
            <a:chOff x="3370900" y="3228700"/>
            <a:chExt cx="268550" cy="251850"/>
          </a:xfrm>
        </p:grpSpPr>
        <p:sp>
          <p:nvSpPr>
            <p:cNvPr id="8721" name="Google Shape;8721;p89"/>
            <p:cNvSpPr/>
            <p:nvPr/>
          </p:nvSpPr>
          <p:spPr>
            <a:xfrm>
              <a:off x="3481650" y="3370400"/>
              <a:ext cx="47050" cy="15500"/>
            </a:xfrm>
            <a:custGeom>
              <a:rect b="b" l="l" r="r" t="t"/>
              <a:pathLst>
                <a:path extrusionOk="0" h="620" w="1882">
                  <a:moveTo>
                    <a:pt x="0" y="0"/>
                  </a:moveTo>
                  <a:lnTo>
                    <a:pt x="0" y="619"/>
                  </a:lnTo>
                  <a:lnTo>
                    <a:pt x="1882" y="619"/>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9"/>
            <p:cNvSpPr/>
            <p:nvPr/>
          </p:nvSpPr>
          <p:spPr>
            <a:xfrm>
              <a:off x="3497125" y="3401950"/>
              <a:ext cx="15500" cy="28000"/>
            </a:xfrm>
            <a:custGeom>
              <a:rect b="b" l="l" r="r" t="t"/>
              <a:pathLst>
                <a:path extrusionOk="0" h="1120" w="620">
                  <a:moveTo>
                    <a:pt x="0" y="0"/>
                  </a:moveTo>
                  <a:lnTo>
                    <a:pt x="0" y="810"/>
                  </a:lnTo>
                  <a:lnTo>
                    <a:pt x="334" y="1120"/>
                  </a:lnTo>
                  <a:lnTo>
                    <a:pt x="620" y="810"/>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9"/>
            <p:cNvSpPr/>
            <p:nvPr/>
          </p:nvSpPr>
          <p:spPr>
            <a:xfrm>
              <a:off x="3370900" y="3228700"/>
              <a:ext cx="268550" cy="139925"/>
            </a:xfrm>
            <a:custGeom>
              <a:rect b="b" l="l" r="r" t="t"/>
              <a:pathLst>
                <a:path extrusionOk="0" h="5597" w="10742">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9"/>
            <p:cNvSpPr/>
            <p:nvPr/>
          </p:nvSpPr>
          <p:spPr>
            <a:xfrm>
              <a:off x="3497125" y="3276325"/>
              <a:ext cx="15500" cy="78600"/>
            </a:xfrm>
            <a:custGeom>
              <a:rect b="b" l="l" r="r" t="t"/>
              <a:pathLst>
                <a:path extrusionOk="0" h="3144" w="620">
                  <a:moveTo>
                    <a:pt x="0" y="0"/>
                  </a:moveTo>
                  <a:lnTo>
                    <a:pt x="0" y="3144"/>
                  </a:lnTo>
                  <a:lnTo>
                    <a:pt x="620" y="3144"/>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9"/>
            <p:cNvSpPr/>
            <p:nvPr/>
          </p:nvSpPr>
          <p:spPr>
            <a:xfrm>
              <a:off x="3386400" y="3372175"/>
              <a:ext cx="236975" cy="108375"/>
            </a:xfrm>
            <a:custGeom>
              <a:rect b="b" l="l" r="r" t="t"/>
              <a:pathLst>
                <a:path extrusionOk="0" h="4335" w="9479">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89"/>
          <p:cNvGrpSpPr/>
          <p:nvPr/>
        </p:nvGrpSpPr>
        <p:grpSpPr>
          <a:xfrm>
            <a:off x="4776833" y="2887901"/>
            <a:ext cx="350346" cy="350055"/>
            <a:chOff x="3949000" y="3220925"/>
            <a:chExt cx="269725" cy="268550"/>
          </a:xfrm>
        </p:grpSpPr>
        <p:sp>
          <p:nvSpPr>
            <p:cNvPr id="8727" name="Google Shape;8727;p89"/>
            <p:cNvSpPr/>
            <p:nvPr/>
          </p:nvSpPr>
          <p:spPr>
            <a:xfrm>
              <a:off x="4027175" y="3362650"/>
              <a:ext cx="191550" cy="126825"/>
            </a:xfrm>
            <a:custGeom>
              <a:rect b="b" l="l" r="r" t="t"/>
              <a:pathLst>
                <a:path extrusionOk="0" h="5073" w="7662">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9"/>
            <p:cNvSpPr/>
            <p:nvPr/>
          </p:nvSpPr>
          <p:spPr>
            <a:xfrm>
              <a:off x="3949000" y="3220925"/>
              <a:ext cx="193525" cy="125900"/>
            </a:xfrm>
            <a:custGeom>
              <a:rect b="b" l="l" r="r" t="t"/>
              <a:pathLst>
                <a:path extrusionOk="0" h="5036" w="7741">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89"/>
          <p:cNvGrpSpPr/>
          <p:nvPr/>
        </p:nvGrpSpPr>
        <p:grpSpPr>
          <a:xfrm>
            <a:off x="5530812" y="2887934"/>
            <a:ext cx="348040" cy="349273"/>
            <a:chOff x="4529475" y="3220950"/>
            <a:chExt cx="267950" cy="267950"/>
          </a:xfrm>
        </p:grpSpPr>
        <p:sp>
          <p:nvSpPr>
            <p:cNvPr id="8730" name="Google Shape;8730;p89"/>
            <p:cNvSpPr/>
            <p:nvPr/>
          </p:nvSpPr>
          <p:spPr>
            <a:xfrm>
              <a:off x="4606450" y="3284050"/>
              <a:ext cx="190975" cy="125650"/>
            </a:xfrm>
            <a:custGeom>
              <a:rect b="b" l="l" r="r" t="t"/>
              <a:pathLst>
                <a:path extrusionOk="0" h="5026" w="7639">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9"/>
            <p:cNvSpPr/>
            <p:nvPr/>
          </p:nvSpPr>
          <p:spPr>
            <a:xfrm>
              <a:off x="4529475" y="3220950"/>
              <a:ext cx="157800" cy="267950"/>
            </a:xfrm>
            <a:custGeom>
              <a:rect b="b" l="l" r="r" t="t"/>
              <a:pathLst>
                <a:path extrusionOk="0" h="10718" w="6312">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89"/>
          <p:cNvGrpSpPr/>
          <p:nvPr/>
        </p:nvGrpSpPr>
        <p:grpSpPr>
          <a:xfrm>
            <a:off x="6284044" y="2887151"/>
            <a:ext cx="348008" cy="350055"/>
            <a:chOff x="5109375" y="3220350"/>
            <a:chExt cx="267925" cy="268550"/>
          </a:xfrm>
        </p:grpSpPr>
        <p:sp>
          <p:nvSpPr>
            <p:cNvPr id="8733" name="Google Shape;8733;p89"/>
            <p:cNvSpPr/>
            <p:nvPr/>
          </p:nvSpPr>
          <p:spPr>
            <a:xfrm>
              <a:off x="5109375" y="3220350"/>
              <a:ext cx="157775" cy="268550"/>
            </a:xfrm>
            <a:custGeom>
              <a:rect b="b" l="l" r="r" t="t"/>
              <a:pathLst>
                <a:path extrusionOk="0" h="10742" w="6311">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9"/>
            <p:cNvSpPr/>
            <p:nvPr/>
          </p:nvSpPr>
          <p:spPr>
            <a:xfrm>
              <a:off x="5204025" y="3284050"/>
              <a:ext cx="173275" cy="31600"/>
            </a:xfrm>
            <a:custGeom>
              <a:rect b="b" l="l" r="r" t="t"/>
              <a:pathLst>
                <a:path extrusionOk="0" h="1264" w="6931">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9"/>
            <p:cNvSpPr/>
            <p:nvPr/>
          </p:nvSpPr>
          <p:spPr>
            <a:xfrm>
              <a:off x="5204025" y="3331100"/>
              <a:ext cx="173275" cy="78600"/>
            </a:xfrm>
            <a:custGeom>
              <a:rect b="b" l="l" r="r" t="t"/>
              <a:pathLst>
                <a:path extrusionOk="0" h="3144" w="6931">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9"/>
          <p:cNvGrpSpPr/>
          <p:nvPr/>
        </p:nvGrpSpPr>
        <p:grpSpPr>
          <a:xfrm>
            <a:off x="7045751" y="2887901"/>
            <a:ext cx="327907" cy="349305"/>
            <a:chOff x="5695800" y="3220925"/>
            <a:chExt cx="252450" cy="267975"/>
          </a:xfrm>
        </p:grpSpPr>
        <p:sp>
          <p:nvSpPr>
            <p:cNvPr id="8737" name="Google Shape;8737;p89"/>
            <p:cNvSpPr/>
            <p:nvPr/>
          </p:nvSpPr>
          <p:spPr>
            <a:xfrm>
              <a:off x="5695800" y="3220925"/>
              <a:ext cx="157200" cy="267975"/>
            </a:xfrm>
            <a:custGeom>
              <a:rect b="b" l="l" r="r" t="t"/>
              <a:pathLst>
                <a:path extrusionOk="0" h="10719" w="6288">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9"/>
            <p:cNvSpPr/>
            <p:nvPr/>
          </p:nvSpPr>
          <p:spPr>
            <a:xfrm>
              <a:off x="5754300" y="3282075"/>
              <a:ext cx="193950" cy="174525"/>
            </a:xfrm>
            <a:custGeom>
              <a:rect b="b" l="l" r="r" t="t"/>
              <a:pathLst>
                <a:path extrusionOk="0" h="6981" w="7758">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89"/>
          <p:cNvGrpSpPr/>
          <p:nvPr/>
        </p:nvGrpSpPr>
        <p:grpSpPr>
          <a:xfrm>
            <a:off x="7785800" y="3476953"/>
            <a:ext cx="348040" cy="286477"/>
            <a:chOff x="6265550" y="3672825"/>
            <a:chExt cx="267950" cy="219775"/>
          </a:xfrm>
        </p:grpSpPr>
        <p:sp>
          <p:nvSpPr>
            <p:cNvPr id="8740" name="Google Shape;8740;p89"/>
            <p:cNvSpPr/>
            <p:nvPr/>
          </p:nvSpPr>
          <p:spPr>
            <a:xfrm>
              <a:off x="6375700" y="3672825"/>
              <a:ext cx="47650" cy="47075"/>
            </a:xfrm>
            <a:custGeom>
              <a:rect b="b" l="l" r="r" t="t"/>
              <a:pathLst>
                <a:path extrusionOk="0" h="1883" w="1906">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9"/>
            <p:cNvSpPr/>
            <p:nvPr/>
          </p:nvSpPr>
          <p:spPr>
            <a:xfrm>
              <a:off x="6486450" y="3704375"/>
              <a:ext cx="47050" cy="47075"/>
            </a:xfrm>
            <a:custGeom>
              <a:rect b="b" l="l" r="r" t="t"/>
              <a:pathLst>
                <a:path extrusionOk="0" h="1883" w="1882">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9"/>
            <p:cNvSpPr/>
            <p:nvPr/>
          </p:nvSpPr>
          <p:spPr>
            <a:xfrm>
              <a:off x="6265550" y="3704375"/>
              <a:ext cx="47075" cy="47075"/>
            </a:xfrm>
            <a:custGeom>
              <a:rect b="b" l="l" r="r" t="t"/>
              <a:pathLst>
                <a:path extrusionOk="0" h="1883" w="1883">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9"/>
            <p:cNvSpPr/>
            <p:nvPr/>
          </p:nvSpPr>
          <p:spPr>
            <a:xfrm>
              <a:off x="6391775" y="3813925"/>
              <a:ext cx="15500" cy="31575"/>
            </a:xfrm>
            <a:custGeom>
              <a:rect b="b" l="l" r="r" t="t"/>
              <a:pathLst>
                <a:path extrusionOk="0" h="1263" w="62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9"/>
            <p:cNvSpPr/>
            <p:nvPr/>
          </p:nvSpPr>
          <p:spPr>
            <a:xfrm>
              <a:off x="6293550" y="3730575"/>
              <a:ext cx="213150" cy="162025"/>
            </a:xfrm>
            <a:custGeom>
              <a:rect b="b" l="l" r="r" t="t"/>
              <a:pathLst>
                <a:path extrusionOk="0" h="6481" w="8526">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5" name="Google Shape;8745;p89"/>
          <p:cNvSpPr/>
          <p:nvPr/>
        </p:nvSpPr>
        <p:spPr>
          <a:xfrm>
            <a:off x="7074175" y="3444725"/>
            <a:ext cx="267606" cy="350218"/>
          </a:xfrm>
          <a:custGeom>
            <a:rect b="b" l="l" r="r" t="t"/>
            <a:pathLst>
              <a:path extrusionOk="0" h="10747" w="8241">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6" name="Google Shape;8746;p89"/>
          <p:cNvGrpSpPr/>
          <p:nvPr/>
        </p:nvGrpSpPr>
        <p:grpSpPr>
          <a:xfrm>
            <a:off x="6283265" y="3466883"/>
            <a:ext cx="350346" cy="307333"/>
            <a:chOff x="5108775" y="3665100"/>
            <a:chExt cx="269725" cy="235775"/>
          </a:xfrm>
        </p:grpSpPr>
        <p:sp>
          <p:nvSpPr>
            <p:cNvPr id="8747" name="Google Shape;8747;p89"/>
            <p:cNvSpPr/>
            <p:nvPr/>
          </p:nvSpPr>
          <p:spPr>
            <a:xfrm>
              <a:off x="5204025" y="3853225"/>
              <a:ext cx="47050" cy="47650"/>
            </a:xfrm>
            <a:custGeom>
              <a:rect b="b" l="l" r="r" t="t"/>
              <a:pathLst>
                <a:path extrusionOk="0" h="1906" w="1882">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9"/>
            <p:cNvSpPr/>
            <p:nvPr/>
          </p:nvSpPr>
          <p:spPr>
            <a:xfrm>
              <a:off x="5283200" y="3853225"/>
              <a:ext cx="47075" cy="47650"/>
            </a:xfrm>
            <a:custGeom>
              <a:rect b="b" l="l" r="r" t="t"/>
              <a:pathLst>
                <a:path extrusionOk="0" h="1906" w="1883">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9"/>
            <p:cNvSpPr/>
            <p:nvPr/>
          </p:nvSpPr>
          <p:spPr>
            <a:xfrm>
              <a:off x="5108775" y="3665100"/>
              <a:ext cx="269725" cy="188150"/>
            </a:xfrm>
            <a:custGeom>
              <a:rect b="b" l="l" r="r" t="t"/>
              <a:pathLst>
                <a:path extrusionOk="0" h="7526" w="10789">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89"/>
          <p:cNvGrpSpPr/>
          <p:nvPr/>
        </p:nvGrpSpPr>
        <p:grpSpPr>
          <a:xfrm>
            <a:off x="5531591" y="3446092"/>
            <a:ext cx="371745" cy="349077"/>
            <a:chOff x="4530075" y="3649150"/>
            <a:chExt cx="286200" cy="267800"/>
          </a:xfrm>
        </p:grpSpPr>
        <p:sp>
          <p:nvSpPr>
            <p:cNvPr id="8751" name="Google Shape;8751;p89"/>
            <p:cNvSpPr/>
            <p:nvPr/>
          </p:nvSpPr>
          <p:spPr>
            <a:xfrm>
              <a:off x="4620575" y="3766900"/>
              <a:ext cx="86350" cy="150050"/>
            </a:xfrm>
            <a:custGeom>
              <a:rect b="b" l="l" r="r" t="t"/>
              <a:pathLst>
                <a:path extrusionOk="0" h="6002" w="3454">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9"/>
            <p:cNvSpPr/>
            <p:nvPr/>
          </p:nvSpPr>
          <p:spPr>
            <a:xfrm>
              <a:off x="4530075" y="3649150"/>
              <a:ext cx="286200" cy="157075"/>
            </a:xfrm>
            <a:custGeom>
              <a:rect b="b" l="l" r="r" t="t"/>
              <a:pathLst>
                <a:path extrusionOk="0" h="6283" w="11448">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89"/>
          <p:cNvGrpSpPr/>
          <p:nvPr/>
        </p:nvGrpSpPr>
        <p:grpSpPr>
          <a:xfrm>
            <a:off x="4778392" y="3444756"/>
            <a:ext cx="351125" cy="350413"/>
            <a:chOff x="3950200" y="3648125"/>
            <a:chExt cx="270325" cy="268825"/>
          </a:xfrm>
        </p:grpSpPr>
        <p:sp>
          <p:nvSpPr>
            <p:cNvPr id="8754" name="Google Shape;8754;p89"/>
            <p:cNvSpPr/>
            <p:nvPr/>
          </p:nvSpPr>
          <p:spPr>
            <a:xfrm>
              <a:off x="3950200" y="3885375"/>
              <a:ext cx="270325" cy="31575"/>
            </a:xfrm>
            <a:custGeom>
              <a:rect b="b" l="l" r="r" t="t"/>
              <a:pathLst>
                <a:path extrusionOk="0" h="1263" w="10813">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9"/>
            <p:cNvSpPr/>
            <p:nvPr/>
          </p:nvSpPr>
          <p:spPr>
            <a:xfrm>
              <a:off x="3982350" y="3774650"/>
              <a:ext cx="47650" cy="95275"/>
            </a:xfrm>
            <a:custGeom>
              <a:rect b="b" l="l" r="r" t="t"/>
              <a:pathLst>
                <a:path extrusionOk="0" h="3811" w="1906">
                  <a:moveTo>
                    <a:pt x="0" y="0"/>
                  </a:moveTo>
                  <a:lnTo>
                    <a:pt x="0" y="3810"/>
                  </a:lnTo>
                  <a:lnTo>
                    <a:pt x="1905" y="3810"/>
                  </a:lnTo>
                  <a:lnTo>
                    <a:pt x="190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9"/>
            <p:cNvSpPr/>
            <p:nvPr/>
          </p:nvSpPr>
          <p:spPr>
            <a:xfrm>
              <a:off x="4061525" y="3774650"/>
              <a:ext cx="47050" cy="95275"/>
            </a:xfrm>
            <a:custGeom>
              <a:rect b="b" l="l" r="r" t="t"/>
              <a:pathLst>
                <a:path extrusionOk="0" h="3811" w="1882">
                  <a:moveTo>
                    <a:pt x="1" y="0"/>
                  </a:moveTo>
                  <a:lnTo>
                    <a:pt x="1" y="3810"/>
                  </a:lnTo>
                  <a:lnTo>
                    <a:pt x="1882" y="3810"/>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9"/>
            <p:cNvSpPr/>
            <p:nvPr/>
          </p:nvSpPr>
          <p:spPr>
            <a:xfrm>
              <a:off x="4140125" y="3774650"/>
              <a:ext cx="47050" cy="95275"/>
            </a:xfrm>
            <a:custGeom>
              <a:rect b="b" l="l" r="r" t="t"/>
              <a:pathLst>
                <a:path extrusionOk="0" h="3811" w="1882">
                  <a:moveTo>
                    <a:pt x="0" y="0"/>
                  </a:moveTo>
                  <a:lnTo>
                    <a:pt x="0" y="3810"/>
                  </a:lnTo>
                  <a:lnTo>
                    <a:pt x="1881" y="3810"/>
                  </a:lnTo>
                  <a:lnTo>
                    <a:pt x="1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9"/>
            <p:cNvSpPr/>
            <p:nvPr/>
          </p:nvSpPr>
          <p:spPr>
            <a:xfrm>
              <a:off x="3951375" y="3727600"/>
              <a:ext cx="267950" cy="31575"/>
            </a:xfrm>
            <a:custGeom>
              <a:rect b="b" l="l" r="r" t="t"/>
              <a:pathLst>
                <a:path extrusionOk="0" h="1263" w="10718">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9"/>
            <p:cNvSpPr/>
            <p:nvPr/>
          </p:nvSpPr>
          <p:spPr>
            <a:xfrm>
              <a:off x="3955550" y="3648125"/>
              <a:ext cx="258425" cy="64025"/>
            </a:xfrm>
            <a:custGeom>
              <a:rect b="b" l="l" r="r" t="t"/>
              <a:pathLst>
                <a:path extrusionOk="0" h="2561" w="10337">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9"/>
          <p:cNvGrpSpPr/>
          <p:nvPr/>
        </p:nvGrpSpPr>
        <p:grpSpPr>
          <a:xfrm>
            <a:off x="4077765" y="3445147"/>
            <a:ext cx="245167" cy="350022"/>
            <a:chOff x="3410800" y="3648425"/>
            <a:chExt cx="188750" cy="268525"/>
          </a:xfrm>
        </p:grpSpPr>
        <p:sp>
          <p:nvSpPr>
            <p:cNvPr id="8761" name="Google Shape;8761;p89"/>
            <p:cNvSpPr/>
            <p:nvPr/>
          </p:nvSpPr>
          <p:spPr>
            <a:xfrm>
              <a:off x="3410800" y="3648425"/>
              <a:ext cx="188750" cy="268525"/>
            </a:xfrm>
            <a:custGeom>
              <a:rect b="b" l="l" r="r" t="t"/>
              <a:pathLst>
                <a:path extrusionOk="0" h="10741" w="755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9"/>
            <p:cNvSpPr/>
            <p:nvPr/>
          </p:nvSpPr>
          <p:spPr>
            <a:xfrm>
              <a:off x="3473900" y="3711525"/>
              <a:ext cx="62550" cy="62550"/>
            </a:xfrm>
            <a:custGeom>
              <a:rect b="b" l="l" r="r" t="t"/>
              <a:pathLst>
                <a:path extrusionOk="0" h="2502" w="2502">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89"/>
          <p:cNvGrpSpPr/>
          <p:nvPr/>
        </p:nvGrpSpPr>
        <p:grpSpPr>
          <a:xfrm>
            <a:off x="3275045" y="3445147"/>
            <a:ext cx="348040" cy="350022"/>
            <a:chOff x="2792800" y="3648425"/>
            <a:chExt cx="267950" cy="268525"/>
          </a:xfrm>
        </p:grpSpPr>
        <p:sp>
          <p:nvSpPr>
            <p:cNvPr id="8764" name="Google Shape;8764;p89"/>
            <p:cNvSpPr/>
            <p:nvPr/>
          </p:nvSpPr>
          <p:spPr>
            <a:xfrm>
              <a:off x="2792800" y="3648425"/>
              <a:ext cx="126250" cy="126250"/>
            </a:xfrm>
            <a:custGeom>
              <a:rect b="b" l="l" r="r" t="t"/>
              <a:pathLst>
                <a:path extrusionOk="0" h="5050" w="505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9"/>
            <p:cNvSpPr/>
            <p:nvPr/>
          </p:nvSpPr>
          <p:spPr>
            <a:xfrm>
              <a:off x="2934500" y="3648425"/>
              <a:ext cx="126250" cy="126250"/>
            </a:xfrm>
            <a:custGeom>
              <a:rect b="b" l="l" r="r" t="t"/>
              <a:pathLst>
                <a:path extrusionOk="0" h="5050" w="505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9"/>
            <p:cNvSpPr/>
            <p:nvPr/>
          </p:nvSpPr>
          <p:spPr>
            <a:xfrm>
              <a:off x="2934500" y="3790725"/>
              <a:ext cx="126250" cy="126225"/>
            </a:xfrm>
            <a:custGeom>
              <a:rect b="b" l="l" r="r" t="t"/>
              <a:pathLst>
                <a:path extrusionOk="0" h="5049" w="505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9"/>
            <p:cNvSpPr/>
            <p:nvPr/>
          </p:nvSpPr>
          <p:spPr>
            <a:xfrm>
              <a:off x="2792800" y="3790725"/>
              <a:ext cx="126250" cy="126225"/>
            </a:xfrm>
            <a:custGeom>
              <a:rect b="b" l="l" r="r" t="t"/>
              <a:pathLst>
                <a:path extrusionOk="0" h="5049" w="505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8" name="Google Shape;8768;p89"/>
          <p:cNvSpPr/>
          <p:nvPr/>
        </p:nvSpPr>
        <p:spPr>
          <a:xfrm>
            <a:off x="2521774" y="3444139"/>
            <a:ext cx="352684" cy="351782"/>
          </a:xfrm>
          <a:custGeom>
            <a:rect b="b" l="l" r="r" t="t"/>
            <a:pathLst>
              <a:path extrusionOk="0" h="10795" w="10861">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9"/>
          <p:cNvSpPr/>
          <p:nvPr/>
        </p:nvSpPr>
        <p:spPr>
          <a:xfrm>
            <a:off x="2647050" y="3569073"/>
            <a:ext cx="102126" cy="102488"/>
          </a:xfrm>
          <a:custGeom>
            <a:rect b="b" l="l" r="r" t="t"/>
            <a:pathLst>
              <a:path extrusionOk="0" h="3145" w="3145">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0" name="Google Shape;8770;p89"/>
          <p:cNvGrpSpPr/>
          <p:nvPr/>
        </p:nvGrpSpPr>
        <p:grpSpPr>
          <a:xfrm>
            <a:off x="1812711" y="3445929"/>
            <a:ext cx="266827" cy="350022"/>
            <a:chOff x="1666975" y="3649025"/>
            <a:chExt cx="205425" cy="268525"/>
          </a:xfrm>
        </p:grpSpPr>
        <p:sp>
          <p:nvSpPr>
            <p:cNvPr id="8771" name="Google Shape;8771;p89"/>
            <p:cNvSpPr/>
            <p:nvPr/>
          </p:nvSpPr>
          <p:spPr>
            <a:xfrm>
              <a:off x="1666975" y="3727600"/>
              <a:ext cx="205425" cy="189950"/>
            </a:xfrm>
            <a:custGeom>
              <a:rect b="b" l="l" r="r" t="t"/>
              <a:pathLst>
                <a:path extrusionOk="0" h="7598" w="8217">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89"/>
            <p:cNvSpPr/>
            <p:nvPr/>
          </p:nvSpPr>
          <p:spPr>
            <a:xfrm>
              <a:off x="1714600" y="3649025"/>
              <a:ext cx="110175" cy="78600"/>
            </a:xfrm>
            <a:custGeom>
              <a:rect b="b" l="l" r="r" t="t"/>
              <a:pathLst>
                <a:path extrusionOk="0" h="3144" w="4407">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89"/>
          <p:cNvGrpSpPr/>
          <p:nvPr/>
        </p:nvGrpSpPr>
        <p:grpSpPr>
          <a:xfrm>
            <a:off x="1071883" y="3445734"/>
            <a:ext cx="244388" cy="349436"/>
            <a:chOff x="1096625" y="3648875"/>
            <a:chExt cx="188150" cy="268075"/>
          </a:xfrm>
        </p:grpSpPr>
        <p:sp>
          <p:nvSpPr>
            <p:cNvPr id="8774" name="Google Shape;8774;p89"/>
            <p:cNvSpPr/>
            <p:nvPr/>
          </p:nvSpPr>
          <p:spPr>
            <a:xfrm>
              <a:off x="1096625" y="3885375"/>
              <a:ext cx="188150" cy="31575"/>
            </a:xfrm>
            <a:custGeom>
              <a:rect b="b" l="l" r="r" t="t"/>
              <a:pathLst>
                <a:path extrusionOk="0" h="1263" w="7526">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9"/>
            <p:cNvSpPr/>
            <p:nvPr/>
          </p:nvSpPr>
          <p:spPr>
            <a:xfrm>
              <a:off x="1132350" y="3735950"/>
              <a:ext cx="116700" cy="30975"/>
            </a:xfrm>
            <a:custGeom>
              <a:rect b="b" l="l" r="r" t="t"/>
              <a:pathLst>
                <a:path extrusionOk="0" h="1239" w="4668">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89"/>
            <p:cNvSpPr/>
            <p:nvPr/>
          </p:nvSpPr>
          <p:spPr>
            <a:xfrm>
              <a:off x="1143650" y="3648875"/>
              <a:ext cx="94100" cy="74575"/>
            </a:xfrm>
            <a:custGeom>
              <a:rect b="b" l="l" r="r" t="t"/>
              <a:pathLst>
                <a:path extrusionOk="0" h="2983" w="3764">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9"/>
            <p:cNvSpPr/>
            <p:nvPr/>
          </p:nvSpPr>
          <p:spPr>
            <a:xfrm>
              <a:off x="1131750" y="3782375"/>
              <a:ext cx="118500" cy="87550"/>
            </a:xfrm>
            <a:custGeom>
              <a:rect b="b" l="l" r="r" t="t"/>
              <a:pathLst>
                <a:path extrusionOk="0" h="3502" w="474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8" name="Google Shape;8778;p89"/>
          <p:cNvGrpSpPr/>
          <p:nvPr/>
        </p:nvGrpSpPr>
        <p:grpSpPr>
          <a:xfrm>
            <a:off x="1019310" y="4003045"/>
            <a:ext cx="348787" cy="349338"/>
            <a:chOff x="1056150" y="4076425"/>
            <a:chExt cx="268525" cy="268000"/>
          </a:xfrm>
        </p:grpSpPr>
        <p:sp>
          <p:nvSpPr>
            <p:cNvPr id="8779" name="Google Shape;8779;p89"/>
            <p:cNvSpPr/>
            <p:nvPr/>
          </p:nvSpPr>
          <p:spPr>
            <a:xfrm>
              <a:off x="1056150" y="4076425"/>
              <a:ext cx="268525" cy="173325"/>
            </a:xfrm>
            <a:custGeom>
              <a:rect b="b" l="l" r="r" t="t"/>
              <a:pathLst>
                <a:path extrusionOk="0" h="6933" w="10741">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9"/>
            <p:cNvSpPr/>
            <p:nvPr/>
          </p:nvSpPr>
          <p:spPr>
            <a:xfrm>
              <a:off x="1102575" y="4265800"/>
              <a:ext cx="176250" cy="78625"/>
            </a:xfrm>
            <a:custGeom>
              <a:rect b="b" l="l" r="r" t="t"/>
              <a:pathLst>
                <a:path extrusionOk="0" h="3145" w="705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89"/>
          <p:cNvGrpSpPr/>
          <p:nvPr/>
        </p:nvGrpSpPr>
        <p:grpSpPr>
          <a:xfrm>
            <a:off x="1833590" y="4003110"/>
            <a:ext cx="225067" cy="349273"/>
            <a:chOff x="1683050" y="4076475"/>
            <a:chExt cx="173275" cy="267950"/>
          </a:xfrm>
        </p:grpSpPr>
        <p:sp>
          <p:nvSpPr>
            <p:cNvPr id="8782" name="Google Shape;8782;p89"/>
            <p:cNvSpPr/>
            <p:nvPr/>
          </p:nvSpPr>
          <p:spPr>
            <a:xfrm>
              <a:off x="1683050" y="4187825"/>
              <a:ext cx="173275" cy="156600"/>
            </a:xfrm>
            <a:custGeom>
              <a:rect b="b" l="l" r="r" t="t"/>
              <a:pathLst>
                <a:path extrusionOk="0" h="6264" w="6931">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9"/>
            <p:cNvSpPr/>
            <p:nvPr/>
          </p:nvSpPr>
          <p:spPr>
            <a:xfrm>
              <a:off x="1714600" y="4076475"/>
              <a:ext cx="110175" cy="110775"/>
            </a:xfrm>
            <a:custGeom>
              <a:rect b="b" l="l" r="r" t="t"/>
              <a:pathLst>
                <a:path extrusionOk="0" h="4431" w="4407">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9"/>
            <p:cNvSpPr/>
            <p:nvPr/>
          </p:nvSpPr>
          <p:spPr>
            <a:xfrm>
              <a:off x="1715200" y="4202700"/>
              <a:ext cx="108975" cy="47050"/>
            </a:xfrm>
            <a:custGeom>
              <a:rect b="b" l="l" r="r" t="t"/>
              <a:pathLst>
                <a:path extrusionOk="0" h="1882" w="4359">
                  <a:moveTo>
                    <a:pt x="1" y="1"/>
                  </a:moveTo>
                  <a:cubicBezTo>
                    <a:pt x="167" y="1072"/>
                    <a:pt x="1096" y="1882"/>
                    <a:pt x="2192" y="1882"/>
                  </a:cubicBezTo>
                  <a:cubicBezTo>
                    <a:pt x="3263" y="1882"/>
                    <a:pt x="4192" y="1072"/>
                    <a:pt x="43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89"/>
          <p:cNvGrpSpPr/>
          <p:nvPr/>
        </p:nvGrpSpPr>
        <p:grpSpPr>
          <a:xfrm>
            <a:off x="2521845" y="4024846"/>
            <a:ext cx="351125" cy="306388"/>
            <a:chOff x="2212925" y="4093150"/>
            <a:chExt cx="270325" cy="235050"/>
          </a:xfrm>
        </p:grpSpPr>
        <p:sp>
          <p:nvSpPr>
            <p:cNvPr id="8786" name="Google Shape;8786;p89"/>
            <p:cNvSpPr/>
            <p:nvPr/>
          </p:nvSpPr>
          <p:spPr>
            <a:xfrm>
              <a:off x="2286150" y="4155375"/>
              <a:ext cx="197100" cy="172825"/>
            </a:xfrm>
            <a:custGeom>
              <a:rect b="b" l="l" r="r" t="t"/>
              <a:pathLst>
                <a:path extrusionOk="0" h="6913" w="7884">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9"/>
            <p:cNvSpPr/>
            <p:nvPr/>
          </p:nvSpPr>
          <p:spPr>
            <a:xfrm>
              <a:off x="2212925" y="4265225"/>
              <a:ext cx="82775" cy="16100"/>
            </a:xfrm>
            <a:custGeom>
              <a:rect b="b" l="l" r="r" t="t"/>
              <a:pathLst>
                <a:path extrusionOk="0" h="644" w="3311">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9"/>
            <p:cNvSpPr/>
            <p:nvPr/>
          </p:nvSpPr>
          <p:spPr>
            <a:xfrm>
              <a:off x="2212925" y="4234200"/>
              <a:ext cx="52650" cy="15625"/>
            </a:xfrm>
            <a:custGeom>
              <a:rect b="b" l="l" r="r" t="t"/>
              <a:pathLst>
                <a:path extrusionOk="0" h="625" w="2106">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9"/>
            <p:cNvSpPr/>
            <p:nvPr/>
          </p:nvSpPr>
          <p:spPr>
            <a:xfrm>
              <a:off x="2214125" y="4093150"/>
              <a:ext cx="174450" cy="125050"/>
            </a:xfrm>
            <a:custGeom>
              <a:rect b="b" l="l" r="r" t="t"/>
              <a:pathLst>
                <a:path extrusionOk="0" h="5002" w="6978">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89"/>
          <p:cNvGrpSpPr/>
          <p:nvPr/>
        </p:nvGrpSpPr>
        <p:grpSpPr>
          <a:xfrm>
            <a:off x="3275045" y="4003110"/>
            <a:ext cx="348820" cy="349957"/>
            <a:chOff x="2792800" y="4076475"/>
            <a:chExt cx="268550" cy="268475"/>
          </a:xfrm>
        </p:grpSpPr>
        <p:sp>
          <p:nvSpPr>
            <p:cNvPr id="8791" name="Google Shape;8791;p89"/>
            <p:cNvSpPr/>
            <p:nvPr/>
          </p:nvSpPr>
          <p:spPr>
            <a:xfrm>
              <a:off x="2895225" y="4076475"/>
              <a:ext cx="63125" cy="31600"/>
            </a:xfrm>
            <a:custGeom>
              <a:rect b="b" l="l" r="r" t="t"/>
              <a:pathLst>
                <a:path extrusionOk="0" h="1264" w="2525">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9"/>
            <p:cNvSpPr/>
            <p:nvPr/>
          </p:nvSpPr>
          <p:spPr>
            <a:xfrm>
              <a:off x="2855925" y="4166375"/>
              <a:ext cx="141725" cy="51825"/>
            </a:xfrm>
            <a:custGeom>
              <a:rect b="b" l="l" r="r" t="t"/>
              <a:pathLst>
                <a:path extrusionOk="0" h="2073" w="5669">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9"/>
            <p:cNvSpPr/>
            <p:nvPr/>
          </p:nvSpPr>
          <p:spPr>
            <a:xfrm>
              <a:off x="2792800" y="4092500"/>
              <a:ext cx="268550" cy="252450"/>
            </a:xfrm>
            <a:custGeom>
              <a:rect b="b" l="l" r="r" t="t"/>
              <a:pathLst>
                <a:path extrusionOk="0" h="10098" w="10742">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9"/>
          <p:cNvGrpSpPr/>
          <p:nvPr/>
        </p:nvGrpSpPr>
        <p:grpSpPr>
          <a:xfrm>
            <a:off x="4067698" y="4003110"/>
            <a:ext cx="265300" cy="349273"/>
            <a:chOff x="3403050" y="4076475"/>
            <a:chExt cx="204250" cy="267950"/>
          </a:xfrm>
        </p:grpSpPr>
        <p:sp>
          <p:nvSpPr>
            <p:cNvPr id="8795" name="Google Shape;8795;p89"/>
            <p:cNvSpPr/>
            <p:nvPr/>
          </p:nvSpPr>
          <p:spPr>
            <a:xfrm>
              <a:off x="3407225" y="4281875"/>
              <a:ext cx="58375" cy="57775"/>
            </a:xfrm>
            <a:custGeom>
              <a:rect b="b" l="l" r="r" t="t"/>
              <a:pathLst>
                <a:path extrusionOk="0" h="2311" w="2335">
                  <a:moveTo>
                    <a:pt x="1" y="1"/>
                  </a:moveTo>
                  <a:lnTo>
                    <a:pt x="2334" y="2311"/>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9"/>
            <p:cNvSpPr/>
            <p:nvPr/>
          </p:nvSpPr>
          <p:spPr>
            <a:xfrm>
              <a:off x="3403050" y="4076475"/>
              <a:ext cx="204250" cy="267950"/>
            </a:xfrm>
            <a:custGeom>
              <a:rect b="b" l="l" r="r" t="t"/>
              <a:pathLst>
                <a:path extrusionOk="0" h="10718" w="817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89"/>
          <p:cNvGrpSpPr/>
          <p:nvPr/>
        </p:nvGrpSpPr>
        <p:grpSpPr>
          <a:xfrm>
            <a:off x="4771410" y="4002556"/>
            <a:ext cx="364277" cy="350316"/>
            <a:chOff x="3944825" y="4076050"/>
            <a:chExt cx="280450" cy="268750"/>
          </a:xfrm>
        </p:grpSpPr>
        <p:sp>
          <p:nvSpPr>
            <p:cNvPr id="8798" name="Google Shape;8798;p89"/>
            <p:cNvSpPr/>
            <p:nvPr/>
          </p:nvSpPr>
          <p:spPr>
            <a:xfrm>
              <a:off x="4047825" y="4076050"/>
              <a:ext cx="177450" cy="180100"/>
            </a:xfrm>
            <a:custGeom>
              <a:rect b="b" l="l" r="r" t="t"/>
              <a:pathLst>
                <a:path extrusionOk="0" h="7204" w="7098">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9"/>
            <p:cNvSpPr/>
            <p:nvPr/>
          </p:nvSpPr>
          <p:spPr>
            <a:xfrm>
              <a:off x="3944825" y="4164600"/>
              <a:ext cx="177450" cy="180200"/>
            </a:xfrm>
            <a:custGeom>
              <a:rect b="b" l="l" r="r" t="t"/>
              <a:pathLst>
                <a:path extrusionOk="0" h="7208" w="7098">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0" name="Google Shape;8800;p89"/>
          <p:cNvGrpSpPr/>
          <p:nvPr/>
        </p:nvGrpSpPr>
        <p:grpSpPr>
          <a:xfrm>
            <a:off x="5572572" y="4003110"/>
            <a:ext cx="265300" cy="349273"/>
            <a:chOff x="4561625" y="4076475"/>
            <a:chExt cx="204250" cy="267950"/>
          </a:xfrm>
        </p:grpSpPr>
        <p:sp>
          <p:nvSpPr>
            <p:cNvPr id="8801" name="Google Shape;8801;p89"/>
            <p:cNvSpPr/>
            <p:nvPr/>
          </p:nvSpPr>
          <p:spPr>
            <a:xfrm>
              <a:off x="4566400" y="4281875"/>
              <a:ext cx="58375" cy="57775"/>
            </a:xfrm>
            <a:custGeom>
              <a:rect b="b" l="l" r="r" t="t"/>
              <a:pathLst>
                <a:path extrusionOk="0" h="2311" w="2335">
                  <a:moveTo>
                    <a:pt x="0" y="1"/>
                  </a:moveTo>
                  <a:lnTo>
                    <a:pt x="2334" y="2311"/>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9"/>
            <p:cNvSpPr/>
            <p:nvPr/>
          </p:nvSpPr>
          <p:spPr>
            <a:xfrm>
              <a:off x="4608675" y="4166975"/>
              <a:ext cx="110150" cy="51825"/>
            </a:xfrm>
            <a:custGeom>
              <a:rect b="b" l="l" r="r" t="t"/>
              <a:pathLst>
                <a:path extrusionOk="0" h="2073" w="4406">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9"/>
            <p:cNvSpPr/>
            <p:nvPr/>
          </p:nvSpPr>
          <p:spPr>
            <a:xfrm>
              <a:off x="4561625" y="4076475"/>
              <a:ext cx="204250" cy="267950"/>
            </a:xfrm>
            <a:custGeom>
              <a:rect b="b" l="l" r="r" t="t"/>
              <a:pathLst>
                <a:path extrusionOk="0" h="10718" w="817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89"/>
          <p:cNvGrpSpPr/>
          <p:nvPr/>
        </p:nvGrpSpPr>
        <p:grpSpPr>
          <a:xfrm>
            <a:off x="6284044" y="4044268"/>
            <a:ext cx="357295" cy="266403"/>
            <a:chOff x="5109375" y="4108050"/>
            <a:chExt cx="275075" cy="204375"/>
          </a:xfrm>
        </p:grpSpPr>
        <p:sp>
          <p:nvSpPr>
            <p:cNvPr id="8805" name="Google Shape;8805;p89"/>
            <p:cNvSpPr/>
            <p:nvPr/>
          </p:nvSpPr>
          <p:spPr>
            <a:xfrm>
              <a:off x="5109375" y="4108050"/>
              <a:ext cx="275075" cy="204225"/>
            </a:xfrm>
            <a:custGeom>
              <a:rect b="b" l="l" r="r" t="t"/>
              <a:pathLst>
                <a:path extrusionOk="0" h="8169" w="11003">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9"/>
            <p:cNvSpPr/>
            <p:nvPr/>
          </p:nvSpPr>
          <p:spPr>
            <a:xfrm>
              <a:off x="5187950" y="4234250"/>
              <a:ext cx="63725" cy="15500"/>
            </a:xfrm>
            <a:custGeom>
              <a:rect b="b" l="l" r="r" t="t"/>
              <a:pathLst>
                <a:path extrusionOk="0" h="620" w="2549">
                  <a:moveTo>
                    <a:pt x="1" y="1"/>
                  </a:moveTo>
                  <a:lnTo>
                    <a:pt x="1" y="620"/>
                  </a:lnTo>
                  <a:lnTo>
                    <a:pt x="2549" y="620"/>
                  </a:lnTo>
                  <a:lnTo>
                    <a:pt x="25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9"/>
            <p:cNvSpPr/>
            <p:nvPr/>
          </p:nvSpPr>
          <p:spPr>
            <a:xfrm>
              <a:off x="5330250" y="4171000"/>
              <a:ext cx="47650" cy="141425"/>
            </a:xfrm>
            <a:custGeom>
              <a:rect b="b" l="l" r="r" t="t"/>
              <a:pathLst>
                <a:path extrusionOk="0" h="5657" w="1906">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89"/>
          <p:cNvGrpSpPr/>
          <p:nvPr/>
        </p:nvGrpSpPr>
        <p:grpSpPr>
          <a:xfrm>
            <a:off x="7044395" y="4003110"/>
            <a:ext cx="329736" cy="350055"/>
            <a:chOff x="5694756" y="4076475"/>
            <a:chExt cx="253858" cy="268550"/>
          </a:xfrm>
        </p:grpSpPr>
        <p:sp>
          <p:nvSpPr>
            <p:cNvPr id="8809" name="Google Shape;8809;p89"/>
            <p:cNvSpPr/>
            <p:nvPr/>
          </p:nvSpPr>
          <p:spPr>
            <a:xfrm>
              <a:off x="5694756" y="4170488"/>
              <a:ext cx="253858" cy="39754"/>
            </a:xfrm>
            <a:custGeom>
              <a:rect b="b" l="l" r="r" t="t"/>
              <a:pathLst>
                <a:path extrusionOk="0" h="29502" w="188043">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9"/>
            <p:cNvSpPr/>
            <p:nvPr/>
          </p:nvSpPr>
          <p:spPr>
            <a:xfrm>
              <a:off x="5845510" y="4265810"/>
              <a:ext cx="39643" cy="79136"/>
            </a:xfrm>
            <a:custGeom>
              <a:rect b="b" l="l" r="r" t="t"/>
              <a:pathLst>
                <a:path extrusionOk="0" h="58728" w="29365">
                  <a:moveTo>
                    <a:pt x="1" y="1"/>
                  </a:moveTo>
                  <a:lnTo>
                    <a:pt x="1" y="58728"/>
                  </a:lnTo>
                  <a:lnTo>
                    <a:pt x="29364" y="58728"/>
                  </a:lnTo>
                  <a:lnTo>
                    <a:pt x="293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9"/>
            <p:cNvSpPr/>
            <p:nvPr/>
          </p:nvSpPr>
          <p:spPr>
            <a:xfrm>
              <a:off x="5758420" y="4265810"/>
              <a:ext cx="39643" cy="31176"/>
            </a:xfrm>
            <a:custGeom>
              <a:rect b="b" l="l" r="r" t="t"/>
              <a:pathLst>
                <a:path extrusionOk="0" h="23136" w="29365">
                  <a:moveTo>
                    <a:pt x="1" y="1"/>
                  </a:moveTo>
                  <a:lnTo>
                    <a:pt x="1" y="23136"/>
                  </a:lnTo>
                  <a:lnTo>
                    <a:pt x="29364" y="23136"/>
                  </a:lnTo>
                  <a:lnTo>
                    <a:pt x="293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9"/>
            <p:cNvSpPr/>
            <p:nvPr/>
          </p:nvSpPr>
          <p:spPr>
            <a:xfrm>
              <a:off x="5758300" y="4076475"/>
              <a:ext cx="126250" cy="31600"/>
            </a:xfrm>
            <a:custGeom>
              <a:rect b="b" l="l" r="r" t="t"/>
              <a:pathLst>
                <a:path extrusionOk="0" h="1264" w="505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9"/>
            <p:cNvSpPr/>
            <p:nvPr/>
          </p:nvSpPr>
          <p:spPr>
            <a:xfrm>
              <a:off x="5699975" y="4124125"/>
              <a:ext cx="242925" cy="31575"/>
            </a:xfrm>
            <a:custGeom>
              <a:rect b="b" l="l" r="r" t="t"/>
              <a:pathLst>
                <a:path extrusionOk="0" h="1263" w="9717">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9"/>
            <p:cNvSpPr/>
            <p:nvPr/>
          </p:nvSpPr>
          <p:spPr>
            <a:xfrm>
              <a:off x="5845225" y="4265225"/>
              <a:ext cx="39325" cy="79200"/>
            </a:xfrm>
            <a:custGeom>
              <a:rect b="b" l="l" r="r" t="t"/>
              <a:pathLst>
                <a:path extrusionOk="0" h="3168" w="1573">
                  <a:moveTo>
                    <a:pt x="1" y="0"/>
                  </a:moveTo>
                  <a:lnTo>
                    <a:pt x="1" y="3167"/>
                  </a:lnTo>
                  <a:lnTo>
                    <a:pt x="1573" y="3167"/>
                  </a:lnTo>
                  <a:lnTo>
                    <a:pt x="1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9"/>
            <p:cNvSpPr/>
            <p:nvPr/>
          </p:nvSpPr>
          <p:spPr>
            <a:xfrm>
              <a:off x="5758300" y="4265225"/>
              <a:ext cx="39325" cy="31575"/>
            </a:xfrm>
            <a:custGeom>
              <a:rect b="b" l="l" r="r" t="t"/>
              <a:pathLst>
                <a:path extrusionOk="0" h="1263" w="1573">
                  <a:moveTo>
                    <a:pt x="1" y="0"/>
                  </a:moveTo>
                  <a:lnTo>
                    <a:pt x="1" y="1262"/>
                  </a:lnTo>
                  <a:lnTo>
                    <a:pt x="1573" y="1262"/>
                  </a:lnTo>
                  <a:lnTo>
                    <a:pt x="1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9"/>
            <p:cNvSpPr/>
            <p:nvPr/>
          </p:nvSpPr>
          <p:spPr>
            <a:xfrm>
              <a:off x="5711275" y="4219975"/>
              <a:ext cx="220300" cy="125050"/>
            </a:xfrm>
            <a:custGeom>
              <a:rect b="b" l="l" r="r" t="t"/>
              <a:pathLst>
                <a:path extrusionOk="0" h="5002" w="8812">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89"/>
          <p:cNvGrpSpPr/>
          <p:nvPr/>
        </p:nvGrpSpPr>
        <p:grpSpPr>
          <a:xfrm>
            <a:off x="7784436" y="4003110"/>
            <a:ext cx="350183" cy="349501"/>
            <a:chOff x="6264500" y="4076475"/>
            <a:chExt cx="269600" cy="268125"/>
          </a:xfrm>
        </p:grpSpPr>
        <p:sp>
          <p:nvSpPr>
            <p:cNvPr id="8818" name="Google Shape;8818;p89"/>
            <p:cNvSpPr/>
            <p:nvPr/>
          </p:nvSpPr>
          <p:spPr>
            <a:xfrm>
              <a:off x="6264500" y="4243375"/>
              <a:ext cx="118800" cy="101225"/>
            </a:xfrm>
            <a:custGeom>
              <a:rect b="b" l="l" r="r" t="t"/>
              <a:pathLst>
                <a:path extrusionOk="0" h="4049" w="4752">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9"/>
            <p:cNvSpPr/>
            <p:nvPr/>
          </p:nvSpPr>
          <p:spPr>
            <a:xfrm>
              <a:off x="6328075" y="4140625"/>
              <a:ext cx="44675" cy="43050"/>
            </a:xfrm>
            <a:custGeom>
              <a:rect b="b" l="l" r="r" t="t"/>
              <a:pathLst>
                <a:path extrusionOk="0" h="1722" w="1787">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9"/>
            <p:cNvSpPr/>
            <p:nvPr/>
          </p:nvSpPr>
          <p:spPr>
            <a:xfrm>
              <a:off x="6426900" y="4237225"/>
              <a:ext cx="43500" cy="43950"/>
            </a:xfrm>
            <a:custGeom>
              <a:rect b="b" l="l" r="r" t="t"/>
              <a:pathLst>
                <a:path extrusionOk="0" h="1758" w="174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9"/>
            <p:cNvSpPr/>
            <p:nvPr/>
          </p:nvSpPr>
          <p:spPr>
            <a:xfrm>
              <a:off x="6455475" y="4076475"/>
              <a:ext cx="78625" cy="78025"/>
            </a:xfrm>
            <a:custGeom>
              <a:rect b="b" l="l" r="r" t="t"/>
              <a:pathLst>
                <a:path extrusionOk="0" h="3121" w="3145">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9"/>
            <p:cNvSpPr/>
            <p:nvPr/>
          </p:nvSpPr>
          <p:spPr>
            <a:xfrm>
              <a:off x="6426300" y="4165350"/>
              <a:ext cx="20875" cy="15350"/>
            </a:xfrm>
            <a:custGeom>
              <a:rect b="b" l="l" r="r" t="t"/>
              <a:pathLst>
                <a:path extrusionOk="0" h="614" w="835">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9"/>
            <p:cNvSpPr/>
            <p:nvPr/>
          </p:nvSpPr>
          <p:spPr>
            <a:xfrm>
              <a:off x="6366175" y="4099700"/>
              <a:ext cx="144700" cy="144100"/>
            </a:xfrm>
            <a:custGeom>
              <a:rect b="b" l="l" r="r" t="t"/>
              <a:pathLst>
                <a:path extrusionOk="0" h="5764" w="5788">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9"/>
            <p:cNvSpPr/>
            <p:nvPr/>
          </p:nvSpPr>
          <p:spPr>
            <a:xfrm>
              <a:off x="6339375" y="4195550"/>
              <a:ext cx="75650" cy="74300"/>
            </a:xfrm>
            <a:custGeom>
              <a:rect b="b" l="l" r="r" t="t"/>
              <a:pathLst>
                <a:path extrusionOk="0" h="2972" w="3026">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5" name="Google Shape;8825;p89"/>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Digital Marketing</a:t>
            </a:r>
            <a:endParaRPr sz="1600">
              <a:solidFill>
                <a:srgbClr val="FFFFFF"/>
              </a:solidFill>
            </a:endParaRPr>
          </a:p>
        </p:txBody>
      </p:sp>
      <p:sp>
        <p:nvSpPr>
          <p:cNvPr id="8826" name="Google Shape;8826;p89"/>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Premium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0" name="Shape 8830"/>
        <p:cNvGrpSpPr/>
        <p:nvPr/>
      </p:nvGrpSpPr>
      <p:grpSpPr>
        <a:xfrm>
          <a:off x="0" y="0"/>
          <a:ext cx="0" cy="0"/>
          <a:chOff x="0" y="0"/>
          <a:chExt cx="0" cy="0"/>
        </a:xfrm>
      </p:grpSpPr>
      <p:sp>
        <p:nvSpPr>
          <p:cNvPr id="8831" name="Google Shape;8831;p90"/>
          <p:cNvSpPr/>
          <p:nvPr/>
        </p:nvSpPr>
        <p:spPr>
          <a:xfrm>
            <a:off x="3286742" y="1770000"/>
            <a:ext cx="75972" cy="76004"/>
          </a:xfrm>
          <a:custGeom>
            <a:rect b="b" l="l" r="r" t="t"/>
            <a:pathLst>
              <a:path extrusionOk="0" h="2335" w="2334">
                <a:moveTo>
                  <a:pt x="2334" y="1"/>
                </a:moveTo>
                <a:lnTo>
                  <a:pt x="0" y="2334"/>
                </a:lnTo>
                <a:lnTo>
                  <a:pt x="2334" y="2334"/>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2" name="Google Shape;8832;p90"/>
          <p:cNvGrpSpPr/>
          <p:nvPr/>
        </p:nvGrpSpPr>
        <p:grpSpPr>
          <a:xfrm>
            <a:off x="6285540" y="4003061"/>
            <a:ext cx="349710" cy="349784"/>
            <a:chOff x="6281267" y="4151023"/>
            <a:chExt cx="348838" cy="348877"/>
          </a:xfrm>
        </p:grpSpPr>
        <p:sp>
          <p:nvSpPr>
            <p:cNvPr id="8833" name="Google Shape;8833;p90"/>
            <p:cNvSpPr/>
            <p:nvPr/>
          </p:nvSpPr>
          <p:spPr>
            <a:xfrm>
              <a:off x="6440181" y="4299878"/>
              <a:ext cx="32583" cy="22492"/>
            </a:xfrm>
            <a:custGeom>
              <a:rect b="b" l="l" r="r" t="t"/>
              <a:pathLst>
                <a:path extrusionOk="0" h="691" w="1001">
                  <a:moveTo>
                    <a:pt x="0" y="0"/>
                  </a:moveTo>
                  <a:lnTo>
                    <a:pt x="0" y="691"/>
                  </a:lnTo>
                  <a:lnTo>
                    <a:pt x="1001" y="691"/>
                  </a:lnTo>
                  <a:lnTo>
                    <a:pt x="1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90"/>
            <p:cNvSpPr/>
            <p:nvPr/>
          </p:nvSpPr>
          <p:spPr>
            <a:xfrm>
              <a:off x="6395228" y="4199101"/>
              <a:ext cx="120956" cy="81408"/>
            </a:xfrm>
            <a:custGeom>
              <a:rect b="b" l="l" r="r" t="t"/>
              <a:pathLst>
                <a:path extrusionOk="0" h="2501" w="3716">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90"/>
            <p:cNvSpPr/>
            <p:nvPr/>
          </p:nvSpPr>
          <p:spPr>
            <a:xfrm>
              <a:off x="6281267" y="4151023"/>
              <a:ext cx="348838" cy="218638"/>
            </a:xfrm>
            <a:custGeom>
              <a:rect b="b" l="l" r="r" t="t"/>
              <a:pathLst>
                <a:path extrusionOk="0" h="6717" w="10717">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0"/>
            <p:cNvSpPr/>
            <p:nvPr/>
          </p:nvSpPr>
          <p:spPr>
            <a:xfrm>
              <a:off x="6281267" y="4389784"/>
              <a:ext cx="348838" cy="110117"/>
            </a:xfrm>
            <a:custGeom>
              <a:rect b="b" l="l" r="r" t="t"/>
              <a:pathLst>
                <a:path extrusionOk="0" h="3383" w="10717">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90"/>
          <p:cNvGrpSpPr/>
          <p:nvPr/>
        </p:nvGrpSpPr>
        <p:grpSpPr>
          <a:xfrm>
            <a:off x="7804020" y="4003061"/>
            <a:ext cx="335746" cy="349778"/>
            <a:chOff x="7795960" y="4151023"/>
            <a:chExt cx="334909" cy="348871"/>
          </a:xfrm>
        </p:grpSpPr>
        <p:sp>
          <p:nvSpPr>
            <p:cNvPr id="8838" name="Google Shape;8838;p90"/>
            <p:cNvSpPr/>
            <p:nvPr/>
          </p:nvSpPr>
          <p:spPr>
            <a:xfrm>
              <a:off x="7857221" y="4296786"/>
              <a:ext cx="273648" cy="134106"/>
            </a:xfrm>
            <a:custGeom>
              <a:rect b="b" l="l" r="r" t="t"/>
              <a:pathLst>
                <a:path extrusionOk="0" h="4120" w="8407">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90"/>
            <p:cNvSpPr/>
            <p:nvPr/>
          </p:nvSpPr>
          <p:spPr>
            <a:xfrm>
              <a:off x="7906829" y="4340176"/>
              <a:ext cx="22525" cy="19400"/>
            </a:xfrm>
            <a:custGeom>
              <a:rect b="b" l="l" r="r" t="t"/>
              <a:pathLst>
                <a:path extrusionOk="0" h="596" w="692">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90"/>
            <p:cNvSpPr/>
            <p:nvPr/>
          </p:nvSpPr>
          <p:spPr>
            <a:xfrm>
              <a:off x="7985114" y="4340176"/>
              <a:ext cx="21743" cy="47328"/>
            </a:xfrm>
            <a:custGeom>
              <a:rect b="b" l="l" r="r" t="t"/>
              <a:pathLst>
                <a:path extrusionOk="0" h="1454" w="668">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0"/>
            <p:cNvSpPr/>
            <p:nvPr/>
          </p:nvSpPr>
          <p:spPr>
            <a:xfrm>
              <a:off x="7796741" y="4151023"/>
              <a:ext cx="260498" cy="348871"/>
            </a:xfrm>
            <a:custGeom>
              <a:rect b="b" l="l" r="r" t="t"/>
              <a:pathLst>
                <a:path extrusionOk="0" h="10718" w="8003">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0"/>
            <p:cNvSpPr/>
            <p:nvPr/>
          </p:nvSpPr>
          <p:spPr>
            <a:xfrm>
              <a:off x="7795960" y="4151023"/>
              <a:ext cx="76004" cy="76004"/>
            </a:xfrm>
            <a:custGeom>
              <a:rect b="b" l="l" r="r" t="t"/>
              <a:pathLst>
                <a:path extrusionOk="0" h="2335" w="2335">
                  <a:moveTo>
                    <a:pt x="2335" y="1"/>
                  </a:moveTo>
                  <a:lnTo>
                    <a:pt x="1" y="2335"/>
                  </a:lnTo>
                  <a:lnTo>
                    <a:pt x="2335" y="2335"/>
                  </a:lnTo>
                  <a:lnTo>
                    <a:pt x="233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90"/>
          <p:cNvGrpSpPr/>
          <p:nvPr/>
        </p:nvGrpSpPr>
        <p:grpSpPr>
          <a:xfrm>
            <a:off x="7041664" y="1788845"/>
            <a:ext cx="349743" cy="309344"/>
            <a:chOff x="7035505" y="1942549"/>
            <a:chExt cx="348871" cy="308541"/>
          </a:xfrm>
        </p:grpSpPr>
        <p:sp>
          <p:nvSpPr>
            <p:cNvPr id="8844" name="Google Shape;8844;p90"/>
            <p:cNvSpPr/>
            <p:nvPr/>
          </p:nvSpPr>
          <p:spPr>
            <a:xfrm>
              <a:off x="7035505" y="1942549"/>
              <a:ext cx="234913" cy="59729"/>
            </a:xfrm>
            <a:custGeom>
              <a:rect b="b" l="l" r="r" t="t"/>
              <a:pathLst>
                <a:path extrusionOk="0" h="1835" w="7217">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0"/>
            <p:cNvSpPr/>
            <p:nvPr/>
          </p:nvSpPr>
          <p:spPr>
            <a:xfrm>
              <a:off x="7178924" y="2102243"/>
              <a:ext cx="51982" cy="60510"/>
            </a:xfrm>
            <a:custGeom>
              <a:rect b="b" l="l" r="r" t="t"/>
              <a:pathLst>
                <a:path extrusionOk="0" h="1859" w="1597">
                  <a:moveTo>
                    <a:pt x="1" y="1"/>
                  </a:moveTo>
                  <a:lnTo>
                    <a:pt x="1" y="1858"/>
                  </a:lnTo>
                  <a:lnTo>
                    <a:pt x="1596" y="929"/>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0"/>
            <p:cNvSpPr/>
            <p:nvPr/>
          </p:nvSpPr>
          <p:spPr>
            <a:xfrm>
              <a:off x="7035505" y="1942549"/>
              <a:ext cx="348871" cy="308541"/>
            </a:xfrm>
            <a:custGeom>
              <a:rect b="b" l="l" r="r" t="t"/>
              <a:pathLst>
                <a:path extrusionOk="0" h="9479" w="10718">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90"/>
          <p:cNvGrpSpPr/>
          <p:nvPr/>
        </p:nvGrpSpPr>
        <p:grpSpPr>
          <a:xfrm>
            <a:off x="1789099" y="2887027"/>
            <a:ext cx="276681" cy="349002"/>
            <a:chOff x="1796039" y="3037884"/>
            <a:chExt cx="275991" cy="348097"/>
          </a:xfrm>
        </p:grpSpPr>
        <p:sp>
          <p:nvSpPr>
            <p:cNvPr id="8848" name="Google Shape;8848;p90"/>
            <p:cNvSpPr/>
            <p:nvPr/>
          </p:nvSpPr>
          <p:spPr>
            <a:xfrm>
              <a:off x="1796039" y="3037884"/>
              <a:ext cx="275991" cy="270556"/>
            </a:xfrm>
            <a:custGeom>
              <a:rect b="b" l="l" r="r" t="t"/>
              <a:pathLst>
                <a:path extrusionOk="0" h="8312" w="8479">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0"/>
            <p:cNvSpPr/>
            <p:nvPr/>
          </p:nvSpPr>
          <p:spPr>
            <a:xfrm>
              <a:off x="1857300" y="3098363"/>
              <a:ext cx="154287" cy="210078"/>
            </a:xfrm>
            <a:custGeom>
              <a:rect b="b" l="l" r="r" t="t"/>
              <a:pathLst>
                <a:path extrusionOk="0" h="6454" w="474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90"/>
            <p:cNvSpPr/>
            <p:nvPr/>
          </p:nvSpPr>
          <p:spPr>
            <a:xfrm>
              <a:off x="1796039" y="3327814"/>
              <a:ext cx="275991" cy="58167"/>
            </a:xfrm>
            <a:custGeom>
              <a:rect b="b" l="l" r="r" t="t"/>
              <a:pathLst>
                <a:path extrusionOk="0" h="1787" w="8479">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90"/>
          <p:cNvGrpSpPr/>
          <p:nvPr/>
        </p:nvGrpSpPr>
        <p:grpSpPr>
          <a:xfrm>
            <a:off x="4019454" y="3445061"/>
            <a:ext cx="349710" cy="348968"/>
            <a:chOff x="4020831" y="3594470"/>
            <a:chExt cx="348838" cy="348063"/>
          </a:xfrm>
        </p:grpSpPr>
        <p:sp>
          <p:nvSpPr>
            <p:cNvPr id="8852" name="Google Shape;8852;p90"/>
            <p:cNvSpPr/>
            <p:nvPr/>
          </p:nvSpPr>
          <p:spPr>
            <a:xfrm>
              <a:off x="4144850" y="3724706"/>
              <a:ext cx="98496" cy="31801"/>
            </a:xfrm>
            <a:custGeom>
              <a:rect b="b" l="l" r="r" t="t"/>
              <a:pathLst>
                <a:path extrusionOk="0" h="977" w="3026">
                  <a:moveTo>
                    <a:pt x="1" y="0"/>
                  </a:moveTo>
                  <a:lnTo>
                    <a:pt x="1" y="976"/>
                  </a:lnTo>
                  <a:lnTo>
                    <a:pt x="3025" y="976"/>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0"/>
            <p:cNvSpPr/>
            <p:nvPr/>
          </p:nvSpPr>
          <p:spPr>
            <a:xfrm>
              <a:off x="4097586" y="3649513"/>
              <a:ext cx="195365" cy="55042"/>
            </a:xfrm>
            <a:custGeom>
              <a:rect b="b" l="l" r="r" t="t"/>
              <a:pathLst>
                <a:path extrusionOk="0" h="1691" w="6002">
                  <a:moveTo>
                    <a:pt x="3001" y="0"/>
                  </a:moveTo>
                  <a:lnTo>
                    <a:pt x="0" y="1286"/>
                  </a:lnTo>
                  <a:lnTo>
                    <a:pt x="953" y="1691"/>
                  </a:lnTo>
                  <a:lnTo>
                    <a:pt x="5049" y="1691"/>
                  </a:lnTo>
                  <a:lnTo>
                    <a:pt x="6001" y="1286"/>
                  </a:lnTo>
                  <a:lnTo>
                    <a:pt x="3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0"/>
            <p:cNvSpPr/>
            <p:nvPr/>
          </p:nvSpPr>
          <p:spPr>
            <a:xfrm>
              <a:off x="4020831" y="3833230"/>
              <a:ext cx="348838" cy="109303"/>
            </a:xfrm>
            <a:custGeom>
              <a:rect b="b" l="l" r="r" t="t"/>
              <a:pathLst>
                <a:path extrusionOk="0" h="3358" w="10717">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90"/>
            <p:cNvSpPr/>
            <p:nvPr/>
          </p:nvSpPr>
          <p:spPr>
            <a:xfrm>
              <a:off x="4020831" y="3594470"/>
              <a:ext cx="348838" cy="218606"/>
            </a:xfrm>
            <a:custGeom>
              <a:rect b="b" l="l" r="r" t="t"/>
              <a:pathLst>
                <a:path extrusionOk="0" h="6716" w="10717">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6" name="Google Shape;8856;p90"/>
          <p:cNvSpPr/>
          <p:nvPr/>
        </p:nvSpPr>
        <p:spPr>
          <a:xfrm>
            <a:off x="7192983" y="4003001"/>
            <a:ext cx="46668" cy="35801"/>
          </a:xfrm>
          <a:custGeom>
            <a:rect b="b" l="l" r="r" t="t"/>
            <a:pathLst>
              <a:path extrusionOk="0" h="1097" w="1430">
                <a:moveTo>
                  <a:pt x="715" y="1"/>
                </a:moveTo>
                <a:lnTo>
                  <a:pt x="1" y="1096"/>
                </a:lnTo>
                <a:lnTo>
                  <a:pt x="1430" y="1096"/>
                </a:lnTo>
                <a:lnTo>
                  <a:pt x="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7" name="Google Shape;8857;p90"/>
          <p:cNvGrpSpPr/>
          <p:nvPr/>
        </p:nvGrpSpPr>
        <p:grpSpPr>
          <a:xfrm>
            <a:off x="7086762" y="4059031"/>
            <a:ext cx="259589" cy="293816"/>
            <a:chOff x="7080490" y="4206848"/>
            <a:chExt cx="258941" cy="293054"/>
          </a:xfrm>
        </p:grpSpPr>
        <p:sp>
          <p:nvSpPr>
            <p:cNvPr id="8858" name="Google Shape;8858;p90"/>
            <p:cNvSpPr/>
            <p:nvPr/>
          </p:nvSpPr>
          <p:spPr>
            <a:xfrm>
              <a:off x="7150247" y="4206848"/>
              <a:ext cx="117864" cy="34926"/>
            </a:xfrm>
            <a:custGeom>
              <a:rect b="b" l="l" r="r" t="t"/>
              <a:pathLst>
                <a:path extrusionOk="0" h="1073" w="3621">
                  <a:moveTo>
                    <a:pt x="691" y="1"/>
                  </a:moveTo>
                  <a:lnTo>
                    <a:pt x="1" y="1072"/>
                  </a:lnTo>
                  <a:lnTo>
                    <a:pt x="3620" y="1072"/>
                  </a:lnTo>
                  <a:lnTo>
                    <a:pt x="29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90"/>
            <p:cNvSpPr/>
            <p:nvPr/>
          </p:nvSpPr>
          <p:spPr>
            <a:xfrm>
              <a:off x="7148685" y="4453355"/>
              <a:ext cx="120956" cy="46546"/>
            </a:xfrm>
            <a:custGeom>
              <a:rect b="b" l="l" r="r" t="t"/>
              <a:pathLst>
                <a:path extrusionOk="0" h="1430" w="3716">
                  <a:moveTo>
                    <a:pt x="1" y="1"/>
                  </a:moveTo>
                  <a:lnTo>
                    <a:pt x="1" y="1429"/>
                  </a:lnTo>
                  <a:lnTo>
                    <a:pt x="3716" y="1429"/>
                  </a:lnTo>
                  <a:lnTo>
                    <a:pt x="37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90"/>
            <p:cNvSpPr/>
            <p:nvPr/>
          </p:nvSpPr>
          <p:spPr>
            <a:xfrm>
              <a:off x="7289793" y="4347142"/>
              <a:ext cx="49639" cy="129484"/>
            </a:xfrm>
            <a:custGeom>
              <a:rect b="b" l="l" r="r" t="t"/>
              <a:pathLst>
                <a:path extrusionOk="0" h="3978" w="1525">
                  <a:moveTo>
                    <a:pt x="0" y="1"/>
                  </a:moveTo>
                  <a:lnTo>
                    <a:pt x="0" y="3978"/>
                  </a:lnTo>
                  <a:lnTo>
                    <a:pt x="1524" y="3978"/>
                  </a:lnTo>
                  <a:lnTo>
                    <a:pt x="1524" y="1144"/>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0"/>
            <p:cNvSpPr/>
            <p:nvPr/>
          </p:nvSpPr>
          <p:spPr>
            <a:xfrm>
              <a:off x="7080490" y="4347923"/>
              <a:ext cx="47295" cy="128703"/>
            </a:xfrm>
            <a:custGeom>
              <a:rect b="b" l="l" r="r" t="t"/>
              <a:pathLst>
                <a:path extrusionOk="0" h="3954" w="1453">
                  <a:moveTo>
                    <a:pt x="1453" y="1"/>
                  </a:moveTo>
                  <a:lnTo>
                    <a:pt x="0" y="1120"/>
                  </a:lnTo>
                  <a:lnTo>
                    <a:pt x="0" y="3954"/>
                  </a:lnTo>
                  <a:lnTo>
                    <a:pt x="1453" y="3954"/>
                  </a:lnTo>
                  <a:lnTo>
                    <a:pt x="14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90"/>
            <p:cNvSpPr/>
            <p:nvPr/>
          </p:nvSpPr>
          <p:spPr>
            <a:xfrm>
              <a:off x="7148685" y="4261892"/>
              <a:ext cx="50420" cy="171343"/>
            </a:xfrm>
            <a:custGeom>
              <a:rect b="b" l="l" r="r" t="t"/>
              <a:pathLst>
                <a:path extrusionOk="0" h="5264" w="1549">
                  <a:moveTo>
                    <a:pt x="1" y="0"/>
                  </a:moveTo>
                  <a:lnTo>
                    <a:pt x="1" y="5263"/>
                  </a:lnTo>
                  <a:lnTo>
                    <a:pt x="1549" y="5263"/>
                  </a:lnTo>
                  <a:lnTo>
                    <a:pt x="154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90"/>
            <p:cNvSpPr/>
            <p:nvPr/>
          </p:nvSpPr>
          <p:spPr>
            <a:xfrm>
              <a:off x="7219255" y="4261892"/>
              <a:ext cx="50387" cy="171343"/>
            </a:xfrm>
            <a:custGeom>
              <a:rect b="b" l="l" r="r" t="t"/>
              <a:pathLst>
                <a:path extrusionOk="0" h="5264" w="1548">
                  <a:moveTo>
                    <a:pt x="0" y="0"/>
                  </a:moveTo>
                  <a:lnTo>
                    <a:pt x="0" y="5263"/>
                  </a:lnTo>
                  <a:lnTo>
                    <a:pt x="1548" y="5263"/>
                  </a:lnTo>
                  <a:lnTo>
                    <a:pt x="154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90"/>
          <p:cNvGrpSpPr/>
          <p:nvPr/>
        </p:nvGrpSpPr>
        <p:grpSpPr>
          <a:xfrm>
            <a:off x="2508740" y="2922012"/>
            <a:ext cx="348937" cy="278248"/>
            <a:chOff x="2513885" y="3072778"/>
            <a:chExt cx="348066" cy="277527"/>
          </a:xfrm>
        </p:grpSpPr>
        <p:sp>
          <p:nvSpPr>
            <p:cNvPr id="8865" name="Google Shape;8865;p90"/>
            <p:cNvSpPr/>
            <p:nvPr/>
          </p:nvSpPr>
          <p:spPr>
            <a:xfrm>
              <a:off x="2649525" y="3072778"/>
              <a:ext cx="116301" cy="159690"/>
            </a:xfrm>
            <a:custGeom>
              <a:rect b="b" l="l" r="r" t="t"/>
              <a:pathLst>
                <a:path extrusionOk="0" h="4906" w="3573">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0"/>
            <p:cNvSpPr/>
            <p:nvPr/>
          </p:nvSpPr>
          <p:spPr>
            <a:xfrm>
              <a:off x="2650306" y="3240219"/>
              <a:ext cx="106243" cy="25584"/>
            </a:xfrm>
            <a:custGeom>
              <a:rect b="b" l="l" r="r" t="t"/>
              <a:pathLst>
                <a:path extrusionOk="0" h="786" w="3264">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0"/>
            <p:cNvSpPr/>
            <p:nvPr/>
          </p:nvSpPr>
          <p:spPr>
            <a:xfrm>
              <a:off x="2513885" y="3240219"/>
              <a:ext cx="115520" cy="25584"/>
            </a:xfrm>
            <a:custGeom>
              <a:rect b="b" l="l" r="r" t="t"/>
              <a:pathLst>
                <a:path extrusionOk="0" h="786" w="3549">
                  <a:moveTo>
                    <a:pt x="0" y="0"/>
                  </a:moveTo>
                  <a:lnTo>
                    <a:pt x="0" y="786"/>
                  </a:lnTo>
                  <a:lnTo>
                    <a:pt x="3548" y="786"/>
                  </a:lnTo>
                  <a:cubicBezTo>
                    <a:pt x="3406" y="333"/>
                    <a:pt x="2977" y="0"/>
                    <a:pt x="2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0"/>
            <p:cNvSpPr/>
            <p:nvPr/>
          </p:nvSpPr>
          <p:spPr>
            <a:xfrm>
              <a:off x="2776669" y="3227818"/>
              <a:ext cx="32583" cy="43422"/>
            </a:xfrm>
            <a:custGeom>
              <a:rect b="b" l="l" r="r" t="t"/>
              <a:pathLst>
                <a:path extrusionOk="0" h="1334" w="1001">
                  <a:moveTo>
                    <a:pt x="643" y="0"/>
                  </a:moveTo>
                  <a:cubicBezTo>
                    <a:pt x="286" y="0"/>
                    <a:pt x="0" y="286"/>
                    <a:pt x="0" y="667"/>
                  </a:cubicBezTo>
                  <a:lnTo>
                    <a:pt x="0" y="1334"/>
                  </a:lnTo>
                  <a:lnTo>
                    <a:pt x="1000" y="1334"/>
                  </a:lnTo>
                  <a:lnTo>
                    <a:pt x="100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90"/>
            <p:cNvSpPr/>
            <p:nvPr/>
          </p:nvSpPr>
          <p:spPr>
            <a:xfrm>
              <a:off x="2829369" y="3227818"/>
              <a:ext cx="32583" cy="43422"/>
            </a:xfrm>
            <a:custGeom>
              <a:rect b="b" l="l" r="r" t="t"/>
              <a:pathLst>
                <a:path extrusionOk="0" h="1334" w="1001">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90"/>
            <p:cNvSpPr/>
            <p:nvPr/>
          </p:nvSpPr>
          <p:spPr>
            <a:xfrm>
              <a:off x="2786727" y="3132444"/>
              <a:ext cx="41892" cy="75223"/>
            </a:xfrm>
            <a:custGeom>
              <a:rect b="b" l="l" r="r" t="t"/>
              <a:pathLst>
                <a:path extrusionOk="0" h="2311" w="1287">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90"/>
            <p:cNvSpPr/>
            <p:nvPr/>
          </p:nvSpPr>
          <p:spPr>
            <a:xfrm>
              <a:off x="2775888" y="3291357"/>
              <a:ext cx="86062" cy="58948"/>
            </a:xfrm>
            <a:custGeom>
              <a:rect b="b" l="l" r="r" t="t"/>
              <a:pathLst>
                <a:path extrusionOk="0" h="1811" w="2644">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0"/>
            <p:cNvSpPr/>
            <p:nvPr/>
          </p:nvSpPr>
          <p:spPr>
            <a:xfrm>
              <a:off x="2513885" y="3072778"/>
              <a:ext cx="116301" cy="159690"/>
            </a:xfrm>
            <a:custGeom>
              <a:rect b="b" l="l" r="r" t="t"/>
              <a:pathLst>
                <a:path extrusionOk="0" h="4906" w="3573">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3" name="Google Shape;8873;p90"/>
          <p:cNvSpPr/>
          <p:nvPr/>
        </p:nvSpPr>
        <p:spPr>
          <a:xfrm>
            <a:off x="3390529" y="1959534"/>
            <a:ext cx="21788" cy="48176"/>
          </a:xfrm>
          <a:custGeom>
            <a:rect b="b" l="l" r="r" t="t"/>
            <a:pathLst>
              <a:path extrusionOk="0" h="1477" w="668">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90"/>
          <p:cNvSpPr/>
          <p:nvPr/>
        </p:nvSpPr>
        <p:spPr>
          <a:xfrm>
            <a:off x="3470540" y="1959534"/>
            <a:ext cx="22539" cy="48176"/>
          </a:xfrm>
          <a:custGeom>
            <a:rect b="b" l="l" r="r" t="t"/>
            <a:pathLst>
              <a:path extrusionOk="0" h="1477" w="691">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90"/>
          <p:cNvSpPr/>
          <p:nvPr/>
        </p:nvSpPr>
        <p:spPr>
          <a:xfrm>
            <a:off x="3345171" y="1914722"/>
            <a:ext cx="274362" cy="134489"/>
          </a:xfrm>
          <a:custGeom>
            <a:rect b="b" l="l" r="r" t="t"/>
            <a:pathLst>
              <a:path extrusionOk="0" h="4121" w="8407">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0"/>
          <p:cNvSpPr/>
          <p:nvPr/>
        </p:nvSpPr>
        <p:spPr>
          <a:xfrm>
            <a:off x="3283784" y="1768616"/>
            <a:ext cx="261929" cy="349782"/>
          </a:xfrm>
          <a:custGeom>
            <a:rect b="b" l="l" r="r" t="t"/>
            <a:pathLst>
              <a:path extrusionOk="0" h="10718" w="8026">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7" name="Google Shape;8877;p90"/>
          <p:cNvGrpSpPr/>
          <p:nvPr/>
        </p:nvGrpSpPr>
        <p:grpSpPr>
          <a:xfrm>
            <a:off x="4774827" y="3465262"/>
            <a:ext cx="349710" cy="308560"/>
            <a:chOff x="4774321" y="3614619"/>
            <a:chExt cx="348838" cy="307760"/>
          </a:xfrm>
        </p:grpSpPr>
        <p:sp>
          <p:nvSpPr>
            <p:cNvPr id="8878" name="Google Shape;8878;p90"/>
            <p:cNvSpPr/>
            <p:nvPr/>
          </p:nvSpPr>
          <p:spPr>
            <a:xfrm>
              <a:off x="4840985" y="3747166"/>
              <a:ext cx="217076" cy="123299"/>
            </a:xfrm>
            <a:custGeom>
              <a:rect b="b" l="l" r="r" t="t"/>
              <a:pathLst>
                <a:path extrusionOk="0" h="3788" w="6669">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0"/>
            <p:cNvSpPr/>
            <p:nvPr/>
          </p:nvSpPr>
          <p:spPr>
            <a:xfrm>
              <a:off x="4774321" y="3614619"/>
              <a:ext cx="348838" cy="307760"/>
            </a:xfrm>
            <a:custGeom>
              <a:rect b="b" l="l" r="r" t="t"/>
              <a:pathLst>
                <a:path extrusionOk="0" h="9455" w="10717">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0"/>
            <p:cNvSpPr/>
            <p:nvPr/>
          </p:nvSpPr>
          <p:spPr>
            <a:xfrm>
              <a:off x="4933234" y="3785152"/>
              <a:ext cx="21711" cy="21743"/>
            </a:xfrm>
            <a:custGeom>
              <a:rect b="b" l="l" r="r" t="t"/>
              <a:pathLst>
                <a:path extrusionOk="0" h="668" w="667">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0"/>
            <p:cNvSpPr/>
            <p:nvPr/>
          </p:nvSpPr>
          <p:spPr>
            <a:xfrm>
              <a:off x="4774321" y="3614619"/>
              <a:ext cx="235662" cy="59729"/>
            </a:xfrm>
            <a:custGeom>
              <a:rect b="b" l="l" r="r" t="t"/>
              <a:pathLst>
                <a:path extrusionOk="0" h="1835" w="724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90"/>
          <p:cNvGrpSpPr/>
          <p:nvPr/>
        </p:nvGrpSpPr>
        <p:grpSpPr>
          <a:xfrm>
            <a:off x="1753367" y="2329124"/>
            <a:ext cx="351277" cy="348085"/>
            <a:chOff x="1760396" y="2481428"/>
            <a:chExt cx="350401" cy="347182"/>
          </a:xfrm>
        </p:grpSpPr>
        <p:sp>
          <p:nvSpPr>
            <p:cNvPr id="8883" name="Google Shape;8883;p90"/>
            <p:cNvSpPr/>
            <p:nvPr/>
          </p:nvSpPr>
          <p:spPr>
            <a:xfrm>
              <a:off x="1868139" y="2639429"/>
              <a:ext cx="132576" cy="189181"/>
            </a:xfrm>
            <a:custGeom>
              <a:rect b="b" l="l" r="r" t="t"/>
              <a:pathLst>
                <a:path extrusionOk="0" h="5812" w="4073">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0"/>
            <p:cNvSpPr/>
            <p:nvPr/>
          </p:nvSpPr>
          <p:spPr>
            <a:xfrm>
              <a:off x="1760396" y="2481428"/>
              <a:ext cx="350401" cy="244125"/>
            </a:xfrm>
            <a:custGeom>
              <a:rect b="b" l="l" r="r" t="t"/>
              <a:pathLst>
                <a:path extrusionOk="0" h="7500" w="10765">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0"/>
            <p:cNvSpPr/>
            <p:nvPr/>
          </p:nvSpPr>
          <p:spPr>
            <a:xfrm>
              <a:off x="1870483" y="2641773"/>
              <a:ext cx="34112" cy="34145"/>
            </a:xfrm>
            <a:custGeom>
              <a:rect b="b" l="l" r="r" t="t"/>
              <a:pathLst>
                <a:path extrusionOk="0" h="1049" w="1048">
                  <a:moveTo>
                    <a:pt x="1048" y="0"/>
                  </a:moveTo>
                  <a:lnTo>
                    <a:pt x="0" y="1048"/>
                  </a:lnTo>
                  <a:lnTo>
                    <a:pt x="1048" y="1048"/>
                  </a:lnTo>
                  <a:lnTo>
                    <a:pt x="104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90"/>
          <p:cNvGrpSpPr/>
          <p:nvPr/>
        </p:nvGrpSpPr>
        <p:grpSpPr>
          <a:xfrm>
            <a:off x="997211" y="2347661"/>
            <a:ext cx="349743" cy="309344"/>
            <a:chOff x="1006125" y="2499916"/>
            <a:chExt cx="348871" cy="308541"/>
          </a:xfrm>
        </p:grpSpPr>
        <p:sp>
          <p:nvSpPr>
            <p:cNvPr id="8887" name="Google Shape;8887;p90"/>
            <p:cNvSpPr/>
            <p:nvPr/>
          </p:nvSpPr>
          <p:spPr>
            <a:xfrm>
              <a:off x="1088316" y="2640210"/>
              <a:ext cx="186056" cy="31053"/>
            </a:xfrm>
            <a:custGeom>
              <a:rect b="b" l="l" r="r" t="t"/>
              <a:pathLst>
                <a:path extrusionOk="0" h="954" w="5716">
                  <a:moveTo>
                    <a:pt x="0" y="1"/>
                  </a:moveTo>
                  <a:lnTo>
                    <a:pt x="0" y="953"/>
                  </a:lnTo>
                  <a:lnTo>
                    <a:pt x="5716" y="953"/>
                  </a:lnTo>
                  <a:lnTo>
                    <a:pt x="57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0"/>
            <p:cNvSpPr/>
            <p:nvPr/>
          </p:nvSpPr>
          <p:spPr>
            <a:xfrm>
              <a:off x="1006125" y="2499916"/>
              <a:ext cx="235695" cy="59729"/>
            </a:xfrm>
            <a:custGeom>
              <a:rect b="b" l="l" r="r" t="t"/>
              <a:pathLst>
                <a:path extrusionOk="0" h="1835" w="7241">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90"/>
            <p:cNvSpPr/>
            <p:nvPr/>
          </p:nvSpPr>
          <p:spPr>
            <a:xfrm>
              <a:off x="1006125" y="2499916"/>
              <a:ext cx="348871" cy="308541"/>
            </a:xfrm>
            <a:custGeom>
              <a:rect b="b" l="l" r="r" t="t"/>
              <a:pathLst>
                <a:path extrusionOk="0" h="9479" w="10718">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90"/>
          <p:cNvGrpSpPr/>
          <p:nvPr/>
        </p:nvGrpSpPr>
        <p:grpSpPr>
          <a:xfrm>
            <a:off x="5530167" y="4003061"/>
            <a:ext cx="349743" cy="349784"/>
            <a:chOff x="5527778" y="4151023"/>
            <a:chExt cx="348871" cy="348877"/>
          </a:xfrm>
        </p:grpSpPr>
        <p:sp>
          <p:nvSpPr>
            <p:cNvPr id="8891" name="Google Shape;8891;p90"/>
            <p:cNvSpPr/>
            <p:nvPr/>
          </p:nvSpPr>
          <p:spPr>
            <a:xfrm>
              <a:off x="5720707" y="4226606"/>
              <a:ext cx="69885" cy="55335"/>
            </a:xfrm>
            <a:custGeom>
              <a:rect b="b" l="l" r="r" t="t"/>
              <a:pathLst>
                <a:path extrusionOk="0" h="1700" w="2147">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0"/>
            <p:cNvSpPr/>
            <p:nvPr/>
          </p:nvSpPr>
          <p:spPr>
            <a:xfrm>
              <a:off x="5527778" y="4389784"/>
              <a:ext cx="348871" cy="110117"/>
            </a:xfrm>
            <a:custGeom>
              <a:rect b="b" l="l" r="r" t="t"/>
              <a:pathLst>
                <a:path extrusionOk="0" h="3383" w="10718">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0"/>
            <p:cNvSpPr/>
            <p:nvPr/>
          </p:nvSpPr>
          <p:spPr>
            <a:xfrm>
              <a:off x="5527778" y="4151023"/>
              <a:ext cx="348871" cy="218638"/>
            </a:xfrm>
            <a:custGeom>
              <a:rect b="b" l="l" r="r" t="t"/>
              <a:pathLst>
                <a:path extrusionOk="0" h="6717" w="10718">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90"/>
          <p:cNvGrpSpPr/>
          <p:nvPr/>
        </p:nvGrpSpPr>
        <p:grpSpPr>
          <a:xfrm>
            <a:off x="7831236" y="1768839"/>
            <a:ext cx="281352" cy="349590"/>
            <a:chOff x="7823108" y="1922595"/>
            <a:chExt cx="280651" cy="348683"/>
          </a:xfrm>
        </p:grpSpPr>
        <p:sp>
          <p:nvSpPr>
            <p:cNvPr id="8895" name="Google Shape;8895;p90"/>
            <p:cNvSpPr/>
            <p:nvPr/>
          </p:nvSpPr>
          <p:spPr>
            <a:xfrm>
              <a:off x="7823108" y="2240226"/>
              <a:ext cx="131046" cy="31053"/>
            </a:xfrm>
            <a:custGeom>
              <a:rect b="b" l="l" r="r" t="t"/>
              <a:pathLst>
                <a:path extrusionOk="0" h="954" w="4026">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90"/>
            <p:cNvSpPr/>
            <p:nvPr/>
          </p:nvSpPr>
          <p:spPr>
            <a:xfrm>
              <a:off x="7823108" y="2056509"/>
              <a:ext cx="130265" cy="179090"/>
            </a:xfrm>
            <a:custGeom>
              <a:rect b="b" l="l" r="r" t="t"/>
              <a:pathLst>
                <a:path extrusionOk="0" h="5502" w="4002">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90"/>
            <p:cNvSpPr/>
            <p:nvPr/>
          </p:nvSpPr>
          <p:spPr>
            <a:xfrm>
              <a:off x="7974274" y="2241007"/>
              <a:ext cx="129484" cy="30272"/>
            </a:xfrm>
            <a:custGeom>
              <a:rect b="b" l="l" r="r" t="t"/>
              <a:pathLst>
                <a:path extrusionOk="0" h="930" w="3978">
                  <a:moveTo>
                    <a:pt x="1215" y="0"/>
                  </a:moveTo>
                  <a:cubicBezTo>
                    <a:pt x="620" y="0"/>
                    <a:pt x="143" y="381"/>
                    <a:pt x="0" y="929"/>
                  </a:cubicBezTo>
                  <a:lnTo>
                    <a:pt x="3977" y="929"/>
                  </a:lnTo>
                  <a:lnTo>
                    <a:pt x="39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0"/>
            <p:cNvSpPr/>
            <p:nvPr/>
          </p:nvSpPr>
          <p:spPr>
            <a:xfrm>
              <a:off x="7973493" y="2056509"/>
              <a:ext cx="130265" cy="179090"/>
            </a:xfrm>
            <a:custGeom>
              <a:rect b="b" l="l" r="r" t="t"/>
              <a:pathLst>
                <a:path extrusionOk="0" h="5502" w="4002">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0"/>
            <p:cNvSpPr/>
            <p:nvPr/>
          </p:nvSpPr>
          <p:spPr>
            <a:xfrm>
              <a:off x="7934725" y="2003028"/>
              <a:ext cx="58167" cy="27147"/>
            </a:xfrm>
            <a:custGeom>
              <a:rect b="b" l="l" r="r" t="t"/>
              <a:pathLst>
                <a:path extrusionOk="0" h="834" w="1787">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90"/>
            <p:cNvSpPr/>
            <p:nvPr/>
          </p:nvSpPr>
          <p:spPr>
            <a:xfrm>
              <a:off x="7900612" y="1963479"/>
              <a:ext cx="125610" cy="45765"/>
            </a:xfrm>
            <a:custGeom>
              <a:rect b="b" l="l" r="r" t="t"/>
              <a:pathLst>
                <a:path extrusionOk="0" h="1406" w="3859">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90"/>
            <p:cNvSpPr/>
            <p:nvPr/>
          </p:nvSpPr>
          <p:spPr>
            <a:xfrm>
              <a:off x="7864968" y="1922595"/>
              <a:ext cx="196927" cy="64970"/>
            </a:xfrm>
            <a:custGeom>
              <a:rect b="b" l="l" r="r" t="t"/>
              <a:pathLst>
                <a:path extrusionOk="0" h="1996" w="605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90"/>
          <p:cNvGrpSpPr/>
          <p:nvPr/>
        </p:nvGrpSpPr>
        <p:grpSpPr>
          <a:xfrm>
            <a:off x="6286323" y="1768643"/>
            <a:ext cx="348927" cy="349783"/>
            <a:chOff x="6282048" y="1922400"/>
            <a:chExt cx="348057" cy="348876"/>
          </a:xfrm>
        </p:grpSpPr>
        <p:sp>
          <p:nvSpPr>
            <p:cNvPr id="8903" name="Google Shape;8903;p90"/>
            <p:cNvSpPr/>
            <p:nvPr/>
          </p:nvSpPr>
          <p:spPr>
            <a:xfrm>
              <a:off x="6458019" y="2140230"/>
              <a:ext cx="80626" cy="131046"/>
            </a:xfrm>
            <a:custGeom>
              <a:rect b="b" l="l" r="r" t="t"/>
              <a:pathLst>
                <a:path extrusionOk="0" h="4026" w="2477">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0"/>
            <p:cNvSpPr/>
            <p:nvPr/>
          </p:nvSpPr>
          <p:spPr>
            <a:xfrm>
              <a:off x="6282048" y="1922400"/>
              <a:ext cx="234913" cy="59729"/>
            </a:xfrm>
            <a:custGeom>
              <a:rect b="b" l="l" r="r" t="t"/>
              <a:pathLst>
                <a:path extrusionOk="0" h="1835" w="7217">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0"/>
            <p:cNvSpPr/>
            <p:nvPr/>
          </p:nvSpPr>
          <p:spPr>
            <a:xfrm>
              <a:off x="6282048" y="1922400"/>
              <a:ext cx="348057" cy="308541"/>
            </a:xfrm>
            <a:custGeom>
              <a:rect b="b" l="l" r="r" t="t"/>
              <a:pathLst>
                <a:path extrusionOk="0" h="9479" w="10693">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90"/>
          <p:cNvGrpSpPr/>
          <p:nvPr/>
        </p:nvGrpSpPr>
        <p:grpSpPr>
          <a:xfrm>
            <a:off x="5537183" y="1768643"/>
            <a:ext cx="336497" cy="349778"/>
            <a:chOff x="5534776" y="1922400"/>
            <a:chExt cx="335657" cy="348871"/>
          </a:xfrm>
        </p:grpSpPr>
        <p:sp>
          <p:nvSpPr>
            <p:cNvPr id="8907" name="Google Shape;8907;p90"/>
            <p:cNvSpPr/>
            <p:nvPr/>
          </p:nvSpPr>
          <p:spPr>
            <a:xfrm>
              <a:off x="5596004" y="2068130"/>
              <a:ext cx="274429" cy="134139"/>
            </a:xfrm>
            <a:custGeom>
              <a:rect b="b" l="l" r="r" t="t"/>
              <a:pathLst>
                <a:path extrusionOk="0" h="4121" w="8431">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0"/>
            <p:cNvSpPr/>
            <p:nvPr/>
          </p:nvSpPr>
          <p:spPr>
            <a:xfrm>
              <a:off x="5534776" y="1922400"/>
              <a:ext cx="75972" cy="76004"/>
            </a:xfrm>
            <a:custGeom>
              <a:rect b="b" l="l" r="r" t="t"/>
              <a:pathLst>
                <a:path extrusionOk="0" h="2335" w="2334">
                  <a:moveTo>
                    <a:pt x="2334" y="1"/>
                  </a:moveTo>
                  <a:lnTo>
                    <a:pt x="0" y="2334"/>
                  </a:lnTo>
                  <a:lnTo>
                    <a:pt x="2334" y="2334"/>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0"/>
            <p:cNvSpPr/>
            <p:nvPr/>
          </p:nvSpPr>
          <p:spPr>
            <a:xfrm>
              <a:off x="5534776" y="1922400"/>
              <a:ext cx="261246" cy="348871"/>
            </a:xfrm>
            <a:custGeom>
              <a:rect b="b" l="l" r="r" t="t"/>
              <a:pathLst>
                <a:path extrusionOk="0" h="10718" w="8026">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90"/>
          <p:cNvGrpSpPr/>
          <p:nvPr/>
        </p:nvGrpSpPr>
        <p:grpSpPr>
          <a:xfrm>
            <a:off x="4774827" y="1768643"/>
            <a:ext cx="349710" cy="349781"/>
            <a:chOff x="4774321" y="1922400"/>
            <a:chExt cx="348838" cy="348874"/>
          </a:xfrm>
        </p:grpSpPr>
        <p:sp>
          <p:nvSpPr>
            <p:cNvPr id="8911" name="Google Shape;8911;p90"/>
            <p:cNvSpPr/>
            <p:nvPr/>
          </p:nvSpPr>
          <p:spPr>
            <a:xfrm>
              <a:off x="4846388" y="2191400"/>
              <a:ext cx="23306" cy="24054"/>
            </a:xfrm>
            <a:custGeom>
              <a:rect b="b" l="l" r="r" t="t"/>
              <a:pathLst>
                <a:path extrusionOk="0" h="739" w="716">
                  <a:moveTo>
                    <a:pt x="1" y="0"/>
                  </a:moveTo>
                  <a:lnTo>
                    <a:pt x="1" y="738"/>
                  </a:lnTo>
                  <a:lnTo>
                    <a:pt x="715" y="738"/>
                  </a:lnTo>
                  <a:lnTo>
                    <a:pt x="71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0"/>
            <p:cNvSpPr/>
            <p:nvPr/>
          </p:nvSpPr>
          <p:spPr>
            <a:xfrm>
              <a:off x="4774321" y="1947985"/>
              <a:ext cx="348838" cy="77534"/>
            </a:xfrm>
            <a:custGeom>
              <a:rect b="b" l="l" r="r" t="t"/>
              <a:pathLst>
                <a:path extrusionOk="0" h="2382" w="10717">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90"/>
            <p:cNvSpPr/>
            <p:nvPr/>
          </p:nvSpPr>
          <p:spPr>
            <a:xfrm>
              <a:off x="4774321" y="2045670"/>
              <a:ext cx="348838" cy="225604"/>
            </a:xfrm>
            <a:custGeom>
              <a:rect b="b" l="l" r="r" t="t"/>
              <a:pathLst>
                <a:path extrusionOk="0" h="6931" w="10717">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90"/>
            <p:cNvSpPr/>
            <p:nvPr/>
          </p:nvSpPr>
          <p:spPr>
            <a:xfrm>
              <a:off x="4846388" y="2101462"/>
              <a:ext cx="23306" cy="24054"/>
            </a:xfrm>
            <a:custGeom>
              <a:rect b="b" l="l" r="r" t="t"/>
              <a:pathLst>
                <a:path extrusionOk="0" h="739" w="716">
                  <a:moveTo>
                    <a:pt x="1" y="1"/>
                  </a:moveTo>
                  <a:lnTo>
                    <a:pt x="1" y="739"/>
                  </a:lnTo>
                  <a:lnTo>
                    <a:pt x="715" y="739"/>
                  </a:lnTo>
                  <a:lnTo>
                    <a:pt x="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0"/>
            <p:cNvSpPr/>
            <p:nvPr/>
          </p:nvSpPr>
          <p:spPr>
            <a:xfrm>
              <a:off x="4840985" y="1922400"/>
              <a:ext cx="24054" cy="46547"/>
            </a:xfrm>
            <a:custGeom>
              <a:rect b="b" l="l" r="r" t="t"/>
              <a:pathLst>
                <a:path extrusionOk="0" h="1430" w="739">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0"/>
            <p:cNvSpPr/>
            <p:nvPr/>
          </p:nvSpPr>
          <p:spPr>
            <a:xfrm>
              <a:off x="5032450" y="1922400"/>
              <a:ext cx="24054" cy="46547"/>
            </a:xfrm>
            <a:custGeom>
              <a:rect b="b" l="l" r="r" t="t"/>
              <a:pathLst>
                <a:path extrusionOk="0" h="1430" w="739">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0"/>
            <p:cNvSpPr/>
            <p:nvPr/>
          </p:nvSpPr>
          <p:spPr>
            <a:xfrm>
              <a:off x="4937108" y="2191400"/>
              <a:ext cx="24054" cy="24054"/>
            </a:xfrm>
            <a:custGeom>
              <a:rect b="b" l="l" r="r" t="t"/>
              <a:pathLst>
                <a:path extrusionOk="0" h="739" w="739">
                  <a:moveTo>
                    <a:pt x="0" y="0"/>
                  </a:moveTo>
                  <a:lnTo>
                    <a:pt x="0" y="738"/>
                  </a:lnTo>
                  <a:lnTo>
                    <a:pt x="738" y="738"/>
                  </a:lnTo>
                  <a:lnTo>
                    <a:pt x="73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0"/>
            <p:cNvSpPr/>
            <p:nvPr/>
          </p:nvSpPr>
          <p:spPr>
            <a:xfrm>
              <a:off x="5027795" y="2101462"/>
              <a:ext cx="23273" cy="24054"/>
            </a:xfrm>
            <a:custGeom>
              <a:rect b="b" l="l" r="r" t="t"/>
              <a:pathLst>
                <a:path extrusionOk="0" h="739" w="715">
                  <a:moveTo>
                    <a:pt x="0" y="1"/>
                  </a:moveTo>
                  <a:lnTo>
                    <a:pt x="0" y="739"/>
                  </a:lnTo>
                  <a:lnTo>
                    <a:pt x="715" y="739"/>
                  </a:lnTo>
                  <a:lnTo>
                    <a:pt x="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90"/>
            <p:cNvSpPr/>
            <p:nvPr/>
          </p:nvSpPr>
          <p:spPr>
            <a:xfrm>
              <a:off x="5027795" y="2191400"/>
              <a:ext cx="23273" cy="24054"/>
            </a:xfrm>
            <a:custGeom>
              <a:rect b="b" l="l" r="r" t="t"/>
              <a:pathLst>
                <a:path extrusionOk="0" h="739" w="715">
                  <a:moveTo>
                    <a:pt x="0" y="0"/>
                  </a:moveTo>
                  <a:lnTo>
                    <a:pt x="0" y="738"/>
                  </a:lnTo>
                  <a:lnTo>
                    <a:pt x="715" y="738"/>
                  </a:lnTo>
                  <a:lnTo>
                    <a:pt x="71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90"/>
            <p:cNvSpPr/>
            <p:nvPr/>
          </p:nvSpPr>
          <p:spPr>
            <a:xfrm>
              <a:off x="4937108" y="2101462"/>
              <a:ext cx="24054" cy="24054"/>
            </a:xfrm>
            <a:custGeom>
              <a:rect b="b" l="l" r="r" t="t"/>
              <a:pathLst>
                <a:path extrusionOk="0" h="739" w="739">
                  <a:moveTo>
                    <a:pt x="0" y="1"/>
                  </a:moveTo>
                  <a:lnTo>
                    <a:pt x="0" y="739"/>
                  </a:lnTo>
                  <a:lnTo>
                    <a:pt x="738" y="739"/>
                  </a:lnTo>
                  <a:lnTo>
                    <a:pt x="73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90"/>
          <p:cNvGrpSpPr/>
          <p:nvPr/>
        </p:nvGrpSpPr>
        <p:grpSpPr>
          <a:xfrm>
            <a:off x="4063736" y="1768643"/>
            <a:ext cx="261149" cy="349778"/>
            <a:chOff x="4065003" y="1922400"/>
            <a:chExt cx="260498" cy="348871"/>
          </a:xfrm>
        </p:grpSpPr>
        <p:sp>
          <p:nvSpPr>
            <p:cNvPr id="8922" name="Google Shape;8922;p90"/>
            <p:cNvSpPr/>
            <p:nvPr/>
          </p:nvSpPr>
          <p:spPr>
            <a:xfrm>
              <a:off x="4065003" y="1922400"/>
              <a:ext cx="75223" cy="76004"/>
            </a:xfrm>
            <a:custGeom>
              <a:rect b="b" l="l" r="r" t="t"/>
              <a:pathLst>
                <a:path extrusionOk="0" h="2335" w="2311">
                  <a:moveTo>
                    <a:pt x="2311" y="1"/>
                  </a:moveTo>
                  <a:lnTo>
                    <a:pt x="1" y="2334"/>
                  </a:lnTo>
                  <a:lnTo>
                    <a:pt x="2311" y="2334"/>
                  </a:lnTo>
                  <a:lnTo>
                    <a:pt x="231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0"/>
            <p:cNvSpPr/>
            <p:nvPr/>
          </p:nvSpPr>
          <p:spPr>
            <a:xfrm>
              <a:off x="4065003" y="1922400"/>
              <a:ext cx="260498" cy="348871"/>
            </a:xfrm>
            <a:custGeom>
              <a:rect b="b" l="l" r="r" t="t"/>
              <a:pathLst>
                <a:path extrusionOk="0" h="10718" w="8003">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90"/>
          <p:cNvGrpSpPr/>
          <p:nvPr/>
        </p:nvGrpSpPr>
        <p:grpSpPr>
          <a:xfrm>
            <a:off x="2508740" y="1781077"/>
            <a:ext cx="349710" cy="325661"/>
            <a:chOff x="2513885" y="1934802"/>
            <a:chExt cx="348838" cy="324816"/>
          </a:xfrm>
        </p:grpSpPr>
        <p:sp>
          <p:nvSpPr>
            <p:cNvPr id="8925" name="Google Shape;8925;p90"/>
            <p:cNvSpPr/>
            <p:nvPr/>
          </p:nvSpPr>
          <p:spPr>
            <a:xfrm>
              <a:off x="2669674" y="2065038"/>
              <a:ext cx="35707" cy="61259"/>
            </a:xfrm>
            <a:custGeom>
              <a:rect b="b" l="l" r="r" t="t"/>
              <a:pathLst>
                <a:path extrusionOk="0" h="1882" w="1097">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0"/>
            <p:cNvSpPr/>
            <p:nvPr/>
          </p:nvSpPr>
          <p:spPr>
            <a:xfrm>
              <a:off x="2669674" y="2146415"/>
              <a:ext cx="35707" cy="62073"/>
            </a:xfrm>
            <a:custGeom>
              <a:rect b="b" l="l" r="r" t="t"/>
              <a:pathLst>
                <a:path extrusionOk="0" h="1907" w="1097">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0"/>
            <p:cNvSpPr/>
            <p:nvPr/>
          </p:nvSpPr>
          <p:spPr>
            <a:xfrm>
              <a:off x="2715408" y="2071222"/>
              <a:ext cx="42673" cy="55075"/>
            </a:xfrm>
            <a:custGeom>
              <a:rect b="b" l="l" r="r" t="t"/>
              <a:pathLst>
                <a:path extrusionOk="0" h="1692" w="1311">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0"/>
            <p:cNvSpPr/>
            <p:nvPr/>
          </p:nvSpPr>
          <p:spPr>
            <a:xfrm>
              <a:off x="2677421" y="1949547"/>
              <a:ext cx="162066" cy="41892"/>
            </a:xfrm>
            <a:custGeom>
              <a:rect b="b" l="l" r="r" t="t"/>
              <a:pathLst>
                <a:path extrusionOk="0" h="1287" w="4979">
                  <a:moveTo>
                    <a:pt x="1" y="0"/>
                  </a:moveTo>
                  <a:lnTo>
                    <a:pt x="739" y="1286"/>
                  </a:lnTo>
                  <a:lnTo>
                    <a:pt x="4978" y="1286"/>
                  </a:lnTo>
                  <a:lnTo>
                    <a:pt x="497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0"/>
            <p:cNvSpPr/>
            <p:nvPr/>
          </p:nvSpPr>
          <p:spPr>
            <a:xfrm>
              <a:off x="2616974" y="2071222"/>
              <a:ext cx="42673" cy="55075"/>
            </a:xfrm>
            <a:custGeom>
              <a:rect b="b" l="l" r="r" t="t"/>
              <a:pathLst>
                <a:path extrusionOk="0" h="1692" w="1311">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90"/>
            <p:cNvSpPr/>
            <p:nvPr/>
          </p:nvSpPr>
          <p:spPr>
            <a:xfrm>
              <a:off x="2616974" y="2146415"/>
              <a:ext cx="42673" cy="55856"/>
            </a:xfrm>
            <a:custGeom>
              <a:rect b="b" l="l" r="r" t="t"/>
              <a:pathLst>
                <a:path extrusionOk="0" h="1716" w="1311">
                  <a:moveTo>
                    <a:pt x="0" y="1"/>
                  </a:moveTo>
                  <a:cubicBezTo>
                    <a:pt x="119" y="763"/>
                    <a:pt x="620" y="1406"/>
                    <a:pt x="1310" y="1716"/>
                  </a:cubicBezTo>
                  <a:cubicBezTo>
                    <a:pt x="1120" y="1168"/>
                    <a:pt x="1001" y="596"/>
                    <a:pt x="10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90"/>
            <p:cNvSpPr/>
            <p:nvPr/>
          </p:nvSpPr>
          <p:spPr>
            <a:xfrm>
              <a:off x="2513885" y="1934802"/>
              <a:ext cx="348838" cy="324816"/>
            </a:xfrm>
            <a:custGeom>
              <a:rect b="b" l="l" r="r" t="t"/>
              <a:pathLst>
                <a:path extrusionOk="0" h="9979" w="10717">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0"/>
            <p:cNvSpPr/>
            <p:nvPr/>
          </p:nvSpPr>
          <p:spPr>
            <a:xfrm>
              <a:off x="2715408" y="2146415"/>
              <a:ext cx="42673" cy="55856"/>
            </a:xfrm>
            <a:custGeom>
              <a:rect b="b" l="l" r="r" t="t"/>
              <a:pathLst>
                <a:path extrusionOk="0" h="1716" w="1311">
                  <a:moveTo>
                    <a:pt x="334" y="1"/>
                  </a:moveTo>
                  <a:cubicBezTo>
                    <a:pt x="310" y="596"/>
                    <a:pt x="215" y="1168"/>
                    <a:pt x="1" y="1716"/>
                  </a:cubicBezTo>
                  <a:cubicBezTo>
                    <a:pt x="715" y="1406"/>
                    <a:pt x="1215" y="763"/>
                    <a:pt x="1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90"/>
          <p:cNvGrpSpPr/>
          <p:nvPr/>
        </p:nvGrpSpPr>
        <p:grpSpPr>
          <a:xfrm>
            <a:off x="1752584" y="1784178"/>
            <a:ext cx="349743" cy="318684"/>
            <a:chOff x="1759614" y="1937894"/>
            <a:chExt cx="348871" cy="317857"/>
          </a:xfrm>
        </p:grpSpPr>
        <p:sp>
          <p:nvSpPr>
            <p:cNvPr id="8934" name="Google Shape;8934;p90"/>
            <p:cNvSpPr/>
            <p:nvPr/>
          </p:nvSpPr>
          <p:spPr>
            <a:xfrm>
              <a:off x="1844898" y="1937894"/>
              <a:ext cx="179090" cy="251188"/>
            </a:xfrm>
            <a:custGeom>
              <a:rect b="b" l="l" r="r" t="t"/>
              <a:pathLst>
                <a:path extrusionOk="0" h="7717" w="5502">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0"/>
            <p:cNvSpPr/>
            <p:nvPr/>
          </p:nvSpPr>
          <p:spPr>
            <a:xfrm>
              <a:off x="1853426" y="1946422"/>
              <a:ext cx="34894" cy="34145"/>
            </a:xfrm>
            <a:custGeom>
              <a:rect b="b" l="l" r="r" t="t"/>
              <a:pathLst>
                <a:path extrusionOk="0" h="1049" w="1072">
                  <a:moveTo>
                    <a:pt x="1072" y="1"/>
                  </a:moveTo>
                  <a:lnTo>
                    <a:pt x="0" y="1049"/>
                  </a:lnTo>
                  <a:lnTo>
                    <a:pt x="1072" y="1049"/>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0"/>
            <p:cNvSpPr/>
            <p:nvPr/>
          </p:nvSpPr>
          <p:spPr>
            <a:xfrm>
              <a:off x="2044110" y="2012338"/>
              <a:ext cx="43454" cy="176747"/>
            </a:xfrm>
            <a:custGeom>
              <a:rect b="b" l="l" r="r" t="t"/>
              <a:pathLst>
                <a:path extrusionOk="0" h="5430" w="1335">
                  <a:moveTo>
                    <a:pt x="1" y="0"/>
                  </a:moveTo>
                  <a:lnTo>
                    <a:pt x="1" y="5430"/>
                  </a:lnTo>
                  <a:lnTo>
                    <a:pt x="1334" y="5430"/>
                  </a:lnTo>
                  <a:lnTo>
                    <a:pt x="133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0"/>
            <p:cNvSpPr/>
            <p:nvPr/>
          </p:nvSpPr>
          <p:spPr>
            <a:xfrm>
              <a:off x="1780545" y="2012338"/>
              <a:ext cx="44235" cy="176747"/>
            </a:xfrm>
            <a:custGeom>
              <a:rect b="b" l="l" r="r" t="t"/>
              <a:pathLst>
                <a:path extrusionOk="0" h="5430" w="1359">
                  <a:moveTo>
                    <a:pt x="1" y="0"/>
                  </a:moveTo>
                  <a:lnTo>
                    <a:pt x="1" y="5430"/>
                  </a:lnTo>
                  <a:lnTo>
                    <a:pt x="1358" y="5430"/>
                  </a:lnTo>
                  <a:lnTo>
                    <a:pt x="13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0"/>
            <p:cNvSpPr/>
            <p:nvPr/>
          </p:nvSpPr>
          <p:spPr>
            <a:xfrm>
              <a:off x="1759614" y="2209205"/>
              <a:ext cx="348871" cy="46547"/>
            </a:xfrm>
            <a:custGeom>
              <a:rect b="b" l="l" r="r" t="t"/>
              <a:pathLst>
                <a:path extrusionOk="0" h="1430" w="10718">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90"/>
          <p:cNvGrpSpPr/>
          <p:nvPr/>
        </p:nvGrpSpPr>
        <p:grpSpPr>
          <a:xfrm>
            <a:off x="1052392" y="1768643"/>
            <a:ext cx="240167" cy="349785"/>
            <a:chOff x="1061169" y="1922400"/>
            <a:chExt cx="239568" cy="348878"/>
          </a:xfrm>
        </p:grpSpPr>
        <p:sp>
          <p:nvSpPr>
            <p:cNvPr id="8940" name="Google Shape;8940;p90"/>
            <p:cNvSpPr/>
            <p:nvPr/>
          </p:nvSpPr>
          <p:spPr>
            <a:xfrm>
              <a:off x="1159635" y="2002247"/>
              <a:ext cx="31801" cy="36456"/>
            </a:xfrm>
            <a:custGeom>
              <a:rect b="b" l="l" r="r" t="t"/>
              <a:pathLst>
                <a:path extrusionOk="0" h="1120" w="977">
                  <a:moveTo>
                    <a:pt x="0" y="1"/>
                  </a:moveTo>
                  <a:lnTo>
                    <a:pt x="0" y="1120"/>
                  </a:lnTo>
                  <a:lnTo>
                    <a:pt x="977" y="548"/>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0"/>
            <p:cNvSpPr/>
            <p:nvPr/>
          </p:nvSpPr>
          <p:spPr>
            <a:xfrm>
              <a:off x="1061169" y="1922400"/>
              <a:ext cx="239568" cy="265901"/>
            </a:xfrm>
            <a:custGeom>
              <a:rect b="b" l="l" r="r" t="t"/>
              <a:pathLst>
                <a:path extrusionOk="0" h="8169" w="736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90"/>
            <p:cNvSpPr/>
            <p:nvPr/>
          </p:nvSpPr>
          <p:spPr>
            <a:xfrm>
              <a:off x="1061169" y="2208456"/>
              <a:ext cx="239568" cy="62822"/>
            </a:xfrm>
            <a:custGeom>
              <a:rect b="b" l="l" r="r" t="t"/>
              <a:pathLst>
                <a:path extrusionOk="0" h="1930" w="736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90"/>
          <p:cNvGrpSpPr/>
          <p:nvPr/>
        </p:nvGrpSpPr>
        <p:grpSpPr>
          <a:xfrm>
            <a:off x="3262547" y="2914996"/>
            <a:ext cx="348927" cy="293026"/>
            <a:chOff x="3265812" y="3065780"/>
            <a:chExt cx="348057" cy="292266"/>
          </a:xfrm>
        </p:grpSpPr>
        <p:sp>
          <p:nvSpPr>
            <p:cNvPr id="8944" name="Google Shape;8944;p90"/>
            <p:cNvSpPr/>
            <p:nvPr/>
          </p:nvSpPr>
          <p:spPr>
            <a:xfrm>
              <a:off x="3327040" y="3127040"/>
              <a:ext cx="225604" cy="126359"/>
            </a:xfrm>
            <a:custGeom>
              <a:rect b="b" l="l" r="r" t="t"/>
              <a:pathLst>
                <a:path extrusionOk="0" h="3882" w="6931">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0"/>
            <p:cNvSpPr/>
            <p:nvPr/>
          </p:nvSpPr>
          <p:spPr>
            <a:xfrm>
              <a:off x="3265812" y="3065780"/>
              <a:ext cx="348057" cy="292266"/>
            </a:xfrm>
            <a:custGeom>
              <a:rect b="b" l="l" r="r" t="t"/>
              <a:pathLst>
                <a:path extrusionOk="0" h="8979" w="10693">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0"/>
            <p:cNvSpPr/>
            <p:nvPr/>
          </p:nvSpPr>
          <p:spPr>
            <a:xfrm>
              <a:off x="3469679" y="3166557"/>
              <a:ext cx="21743" cy="48109"/>
            </a:xfrm>
            <a:custGeom>
              <a:rect b="b" l="l" r="r" t="t"/>
              <a:pathLst>
                <a:path extrusionOk="0" h="1478" w="668">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90"/>
          <p:cNvGrpSpPr/>
          <p:nvPr/>
        </p:nvGrpSpPr>
        <p:grpSpPr>
          <a:xfrm>
            <a:off x="997211" y="2914996"/>
            <a:ext cx="349749" cy="292249"/>
            <a:chOff x="1006125" y="3065780"/>
            <a:chExt cx="348877" cy="291491"/>
          </a:xfrm>
        </p:grpSpPr>
        <p:sp>
          <p:nvSpPr>
            <p:cNvPr id="8948" name="Google Shape;8948;p90"/>
            <p:cNvSpPr/>
            <p:nvPr/>
          </p:nvSpPr>
          <p:spPr>
            <a:xfrm>
              <a:off x="1027055" y="3113857"/>
              <a:ext cx="307012" cy="176746"/>
            </a:xfrm>
            <a:custGeom>
              <a:rect b="b" l="l" r="r" t="t"/>
              <a:pathLst>
                <a:path extrusionOk="0" h="5430" w="9432">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90"/>
            <p:cNvSpPr/>
            <p:nvPr/>
          </p:nvSpPr>
          <p:spPr>
            <a:xfrm>
              <a:off x="1203026" y="3065780"/>
              <a:ext cx="151976" cy="123299"/>
            </a:xfrm>
            <a:custGeom>
              <a:rect b="b" l="l" r="r" t="t"/>
              <a:pathLst>
                <a:path extrusionOk="0" h="3788" w="4669">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90"/>
            <p:cNvSpPr/>
            <p:nvPr/>
          </p:nvSpPr>
          <p:spPr>
            <a:xfrm>
              <a:off x="1006125" y="3310757"/>
              <a:ext cx="348871" cy="46514"/>
            </a:xfrm>
            <a:custGeom>
              <a:rect b="b" l="l" r="r" t="t"/>
              <a:pathLst>
                <a:path extrusionOk="0" h="1429" w="10718">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0"/>
            <p:cNvSpPr/>
            <p:nvPr/>
          </p:nvSpPr>
          <p:spPr>
            <a:xfrm>
              <a:off x="1075133" y="3237094"/>
              <a:ext cx="88015" cy="53512"/>
            </a:xfrm>
            <a:custGeom>
              <a:rect b="b" l="l" r="r" t="t"/>
              <a:pathLst>
                <a:path extrusionOk="0" h="1644" w="2704">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0"/>
            <p:cNvSpPr/>
            <p:nvPr/>
          </p:nvSpPr>
          <p:spPr>
            <a:xfrm>
              <a:off x="1094501" y="3181335"/>
              <a:ext cx="43454" cy="37205"/>
            </a:xfrm>
            <a:custGeom>
              <a:rect b="b" l="l" r="r" t="t"/>
              <a:pathLst>
                <a:path extrusionOk="0" h="1143" w="1335">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90"/>
          <p:cNvGrpSpPr/>
          <p:nvPr/>
        </p:nvGrpSpPr>
        <p:grpSpPr>
          <a:xfrm>
            <a:off x="7797037" y="2327460"/>
            <a:ext cx="349752" cy="349750"/>
            <a:chOff x="7788994" y="2479767"/>
            <a:chExt cx="348880" cy="348843"/>
          </a:xfrm>
        </p:grpSpPr>
        <p:sp>
          <p:nvSpPr>
            <p:cNvPr id="8954" name="Google Shape;8954;p90"/>
            <p:cNvSpPr/>
            <p:nvPr/>
          </p:nvSpPr>
          <p:spPr>
            <a:xfrm>
              <a:off x="8109166" y="2698346"/>
              <a:ext cx="28709" cy="29490"/>
            </a:xfrm>
            <a:custGeom>
              <a:rect b="b" l="l" r="r" t="t"/>
              <a:pathLst>
                <a:path extrusionOk="0" h="906" w="882">
                  <a:moveTo>
                    <a:pt x="0" y="1"/>
                  </a:moveTo>
                  <a:lnTo>
                    <a:pt x="0" y="906"/>
                  </a:lnTo>
                  <a:lnTo>
                    <a:pt x="881" y="906"/>
                  </a:lnTo>
                  <a:lnTo>
                    <a:pt x="88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0"/>
            <p:cNvSpPr/>
            <p:nvPr/>
          </p:nvSpPr>
          <p:spPr>
            <a:xfrm>
              <a:off x="8024663" y="2698346"/>
              <a:ext cx="63603" cy="29490"/>
            </a:xfrm>
            <a:custGeom>
              <a:rect b="b" l="l" r="r" t="t"/>
              <a:pathLst>
                <a:path extrusionOk="0" h="906" w="1954">
                  <a:moveTo>
                    <a:pt x="0" y="1"/>
                  </a:moveTo>
                  <a:lnTo>
                    <a:pt x="1072" y="906"/>
                  </a:lnTo>
                  <a:lnTo>
                    <a:pt x="1953" y="906"/>
                  </a:lnTo>
                  <a:lnTo>
                    <a:pt x="19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0"/>
            <p:cNvSpPr/>
            <p:nvPr/>
          </p:nvSpPr>
          <p:spPr>
            <a:xfrm>
              <a:off x="8109166" y="2479767"/>
              <a:ext cx="28709" cy="29490"/>
            </a:xfrm>
            <a:custGeom>
              <a:rect b="b" l="l" r="r" t="t"/>
              <a:pathLst>
                <a:path extrusionOk="0" h="906" w="882">
                  <a:moveTo>
                    <a:pt x="0" y="0"/>
                  </a:moveTo>
                  <a:lnTo>
                    <a:pt x="0" y="905"/>
                  </a:lnTo>
                  <a:lnTo>
                    <a:pt x="881" y="905"/>
                  </a:lnTo>
                  <a:lnTo>
                    <a:pt x="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0"/>
            <p:cNvSpPr/>
            <p:nvPr/>
          </p:nvSpPr>
          <p:spPr>
            <a:xfrm>
              <a:off x="8109166" y="2530156"/>
              <a:ext cx="28709" cy="148070"/>
            </a:xfrm>
            <a:custGeom>
              <a:rect b="b" l="l" r="r" t="t"/>
              <a:pathLst>
                <a:path extrusionOk="0" h="4549" w="882">
                  <a:moveTo>
                    <a:pt x="0" y="0"/>
                  </a:moveTo>
                  <a:lnTo>
                    <a:pt x="0" y="4549"/>
                  </a:lnTo>
                  <a:lnTo>
                    <a:pt x="881" y="4549"/>
                  </a:lnTo>
                  <a:lnTo>
                    <a:pt x="88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0"/>
            <p:cNvSpPr/>
            <p:nvPr/>
          </p:nvSpPr>
          <p:spPr>
            <a:xfrm>
              <a:off x="7968057" y="2678978"/>
              <a:ext cx="87625" cy="149632"/>
            </a:xfrm>
            <a:custGeom>
              <a:rect b="b" l="l" r="r" t="t"/>
              <a:pathLst>
                <a:path extrusionOk="0" h="4597" w="2692">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0"/>
            <p:cNvSpPr/>
            <p:nvPr/>
          </p:nvSpPr>
          <p:spPr>
            <a:xfrm>
              <a:off x="7788994" y="2698346"/>
              <a:ext cx="29490" cy="29490"/>
            </a:xfrm>
            <a:custGeom>
              <a:rect b="b" l="l" r="r" t="t"/>
              <a:pathLst>
                <a:path extrusionOk="0" h="906" w="906">
                  <a:moveTo>
                    <a:pt x="1" y="1"/>
                  </a:moveTo>
                  <a:lnTo>
                    <a:pt x="1" y="906"/>
                  </a:lnTo>
                  <a:lnTo>
                    <a:pt x="906" y="906"/>
                  </a:lnTo>
                  <a:lnTo>
                    <a:pt x="9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0"/>
            <p:cNvSpPr/>
            <p:nvPr/>
          </p:nvSpPr>
          <p:spPr>
            <a:xfrm>
              <a:off x="7839383" y="2530156"/>
              <a:ext cx="248877" cy="148070"/>
            </a:xfrm>
            <a:custGeom>
              <a:rect b="b" l="l" r="r" t="t"/>
              <a:pathLst>
                <a:path extrusionOk="0" h="4549" w="7646">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90"/>
            <p:cNvSpPr/>
            <p:nvPr/>
          </p:nvSpPr>
          <p:spPr>
            <a:xfrm>
              <a:off x="7838602" y="2698346"/>
              <a:ext cx="109335" cy="29490"/>
            </a:xfrm>
            <a:custGeom>
              <a:rect b="b" l="l" r="r" t="t"/>
              <a:pathLst>
                <a:path extrusionOk="0" h="906" w="3359">
                  <a:moveTo>
                    <a:pt x="1" y="1"/>
                  </a:moveTo>
                  <a:lnTo>
                    <a:pt x="1" y="906"/>
                  </a:lnTo>
                  <a:lnTo>
                    <a:pt x="3359" y="906"/>
                  </a:lnTo>
                  <a:lnTo>
                    <a:pt x="3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90"/>
            <p:cNvSpPr/>
            <p:nvPr/>
          </p:nvSpPr>
          <p:spPr>
            <a:xfrm>
              <a:off x="7788994" y="2530156"/>
              <a:ext cx="29490" cy="148070"/>
            </a:xfrm>
            <a:custGeom>
              <a:rect b="b" l="l" r="r" t="t"/>
              <a:pathLst>
                <a:path extrusionOk="0" h="4549" w="906">
                  <a:moveTo>
                    <a:pt x="1" y="0"/>
                  </a:moveTo>
                  <a:lnTo>
                    <a:pt x="1" y="4549"/>
                  </a:lnTo>
                  <a:lnTo>
                    <a:pt x="906" y="4549"/>
                  </a:lnTo>
                  <a:lnTo>
                    <a:pt x="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0"/>
            <p:cNvSpPr/>
            <p:nvPr/>
          </p:nvSpPr>
          <p:spPr>
            <a:xfrm>
              <a:off x="7788994" y="2479767"/>
              <a:ext cx="29490" cy="29490"/>
            </a:xfrm>
            <a:custGeom>
              <a:rect b="b" l="l" r="r" t="t"/>
              <a:pathLst>
                <a:path extrusionOk="0" h="906" w="906">
                  <a:moveTo>
                    <a:pt x="1" y="0"/>
                  </a:moveTo>
                  <a:lnTo>
                    <a:pt x="1" y="905"/>
                  </a:lnTo>
                  <a:lnTo>
                    <a:pt x="906" y="905"/>
                  </a:lnTo>
                  <a:lnTo>
                    <a:pt x="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0"/>
            <p:cNvSpPr/>
            <p:nvPr/>
          </p:nvSpPr>
          <p:spPr>
            <a:xfrm>
              <a:off x="7839383" y="2479767"/>
              <a:ext cx="248877" cy="29490"/>
            </a:xfrm>
            <a:custGeom>
              <a:rect b="b" l="l" r="r" t="t"/>
              <a:pathLst>
                <a:path extrusionOk="0" h="906" w="7646">
                  <a:moveTo>
                    <a:pt x="1" y="0"/>
                  </a:moveTo>
                  <a:lnTo>
                    <a:pt x="1" y="905"/>
                  </a:lnTo>
                  <a:lnTo>
                    <a:pt x="7645" y="905"/>
                  </a:lnTo>
                  <a:lnTo>
                    <a:pt x="76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90"/>
          <p:cNvGrpSpPr/>
          <p:nvPr/>
        </p:nvGrpSpPr>
        <p:grpSpPr>
          <a:xfrm>
            <a:off x="7061113" y="2327460"/>
            <a:ext cx="310096" cy="349426"/>
            <a:chOff x="7054905" y="2479767"/>
            <a:chExt cx="309323" cy="348520"/>
          </a:xfrm>
        </p:grpSpPr>
        <p:sp>
          <p:nvSpPr>
            <p:cNvPr id="8966" name="Google Shape;8966;p90"/>
            <p:cNvSpPr/>
            <p:nvPr/>
          </p:nvSpPr>
          <p:spPr>
            <a:xfrm>
              <a:off x="7155683" y="2595258"/>
              <a:ext cx="105429" cy="105462"/>
            </a:xfrm>
            <a:custGeom>
              <a:rect b="b" l="l" r="r" t="t"/>
              <a:pathLst>
                <a:path extrusionOk="0" h="3240" w="3239">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0"/>
            <p:cNvSpPr/>
            <p:nvPr/>
          </p:nvSpPr>
          <p:spPr>
            <a:xfrm>
              <a:off x="7199855" y="2492918"/>
              <a:ext cx="144978" cy="37270"/>
            </a:xfrm>
            <a:custGeom>
              <a:rect b="b" l="l" r="r" t="t"/>
              <a:pathLst>
                <a:path extrusionOk="0" h="1145" w="4454">
                  <a:moveTo>
                    <a:pt x="1" y="1"/>
                  </a:moveTo>
                  <a:lnTo>
                    <a:pt x="644" y="1144"/>
                  </a:lnTo>
                  <a:lnTo>
                    <a:pt x="4454" y="1144"/>
                  </a:lnTo>
                  <a:lnTo>
                    <a:pt x="4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0"/>
            <p:cNvSpPr/>
            <p:nvPr/>
          </p:nvSpPr>
          <p:spPr>
            <a:xfrm>
              <a:off x="7054905" y="2479767"/>
              <a:ext cx="309323" cy="288393"/>
            </a:xfrm>
            <a:custGeom>
              <a:rect b="b" l="l" r="r" t="t"/>
              <a:pathLst>
                <a:path extrusionOk="0" h="8860" w="9503">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0"/>
            <p:cNvSpPr/>
            <p:nvPr/>
          </p:nvSpPr>
          <p:spPr>
            <a:xfrm>
              <a:off x="7194419" y="2761918"/>
              <a:ext cx="28742" cy="66369"/>
            </a:xfrm>
            <a:custGeom>
              <a:rect b="b" l="l" r="r" t="t"/>
              <a:pathLst>
                <a:path extrusionOk="0" h="2039" w="883">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90"/>
          <p:cNvGrpSpPr/>
          <p:nvPr/>
        </p:nvGrpSpPr>
        <p:grpSpPr>
          <a:xfrm>
            <a:off x="6323622" y="2327460"/>
            <a:ext cx="274332" cy="349751"/>
            <a:chOff x="6319254" y="2479767"/>
            <a:chExt cx="273648" cy="348844"/>
          </a:xfrm>
        </p:grpSpPr>
        <p:sp>
          <p:nvSpPr>
            <p:cNvPr id="8971" name="Google Shape;8971;p90"/>
            <p:cNvSpPr/>
            <p:nvPr/>
          </p:nvSpPr>
          <p:spPr>
            <a:xfrm>
              <a:off x="6319254" y="2479767"/>
              <a:ext cx="273648" cy="260465"/>
            </a:xfrm>
            <a:custGeom>
              <a:rect b="b" l="l" r="r" t="t"/>
              <a:pathLst>
                <a:path extrusionOk="0" h="8002" w="8407">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0"/>
            <p:cNvSpPr/>
            <p:nvPr/>
          </p:nvSpPr>
          <p:spPr>
            <a:xfrm>
              <a:off x="6378171" y="2725493"/>
              <a:ext cx="65133" cy="103118"/>
            </a:xfrm>
            <a:custGeom>
              <a:rect b="b" l="l" r="r" t="t"/>
              <a:pathLst>
                <a:path extrusionOk="0" h="3168" w="2001">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0"/>
            <p:cNvSpPr/>
            <p:nvPr/>
          </p:nvSpPr>
          <p:spPr>
            <a:xfrm>
              <a:off x="6363426" y="2540214"/>
              <a:ext cx="162066" cy="139444"/>
            </a:xfrm>
            <a:custGeom>
              <a:rect b="b" l="l" r="r" t="t"/>
              <a:pathLst>
                <a:path extrusionOk="0" h="4284" w="4979">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90"/>
            <p:cNvSpPr/>
            <p:nvPr/>
          </p:nvSpPr>
          <p:spPr>
            <a:xfrm>
              <a:off x="6468858" y="2725493"/>
              <a:ext cx="65133" cy="103118"/>
            </a:xfrm>
            <a:custGeom>
              <a:rect b="b" l="l" r="r" t="t"/>
              <a:pathLst>
                <a:path extrusionOk="0" h="3168" w="2001">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90"/>
          <p:cNvGrpSpPr/>
          <p:nvPr/>
        </p:nvGrpSpPr>
        <p:grpSpPr>
          <a:xfrm>
            <a:off x="5530167" y="2327460"/>
            <a:ext cx="349748" cy="349753"/>
            <a:chOff x="5527778" y="2479767"/>
            <a:chExt cx="348876" cy="348846"/>
          </a:xfrm>
        </p:grpSpPr>
        <p:sp>
          <p:nvSpPr>
            <p:cNvPr id="8976" name="Google Shape;8976;p90"/>
            <p:cNvSpPr/>
            <p:nvPr/>
          </p:nvSpPr>
          <p:spPr>
            <a:xfrm>
              <a:off x="5599097" y="2546431"/>
              <a:ext cx="50420" cy="171343"/>
            </a:xfrm>
            <a:custGeom>
              <a:rect b="b" l="l" r="r" t="t"/>
              <a:pathLst>
                <a:path extrusionOk="0" h="5264" w="1549">
                  <a:moveTo>
                    <a:pt x="1" y="0"/>
                  </a:moveTo>
                  <a:lnTo>
                    <a:pt x="1" y="5263"/>
                  </a:lnTo>
                  <a:lnTo>
                    <a:pt x="1549" y="5263"/>
                  </a:lnTo>
                  <a:lnTo>
                    <a:pt x="154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0"/>
            <p:cNvSpPr/>
            <p:nvPr/>
          </p:nvSpPr>
          <p:spPr>
            <a:xfrm>
              <a:off x="5527778" y="2479767"/>
              <a:ext cx="121737" cy="46514"/>
            </a:xfrm>
            <a:custGeom>
              <a:rect b="b" l="l" r="r" t="t"/>
              <a:pathLst>
                <a:path extrusionOk="0" h="1429" w="3740">
                  <a:moveTo>
                    <a:pt x="1" y="0"/>
                  </a:moveTo>
                  <a:lnTo>
                    <a:pt x="1" y="1429"/>
                  </a:lnTo>
                  <a:lnTo>
                    <a:pt x="3740" y="1429"/>
                  </a:lnTo>
                  <a:lnTo>
                    <a:pt x="374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90"/>
            <p:cNvSpPr/>
            <p:nvPr/>
          </p:nvSpPr>
          <p:spPr>
            <a:xfrm>
              <a:off x="5565764" y="2792939"/>
              <a:ext cx="45765" cy="35675"/>
            </a:xfrm>
            <a:custGeom>
              <a:rect b="b" l="l" r="r" t="t"/>
              <a:pathLst>
                <a:path extrusionOk="0" h="1096" w="1406">
                  <a:moveTo>
                    <a:pt x="1" y="0"/>
                  </a:moveTo>
                  <a:lnTo>
                    <a:pt x="691" y="1096"/>
                  </a:lnTo>
                  <a:lnTo>
                    <a:pt x="1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90"/>
            <p:cNvSpPr/>
            <p:nvPr/>
          </p:nvSpPr>
          <p:spPr>
            <a:xfrm>
              <a:off x="5527778" y="2546431"/>
              <a:ext cx="50420" cy="171343"/>
            </a:xfrm>
            <a:custGeom>
              <a:rect b="b" l="l" r="r" t="t"/>
              <a:pathLst>
                <a:path extrusionOk="0" h="5264" w="1549">
                  <a:moveTo>
                    <a:pt x="1" y="0"/>
                  </a:moveTo>
                  <a:lnTo>
                    <a:pt x="1" y="5263"/>
                  </a:lnTo>
                  <a:lnTo>
                    <a:pt x="1549" y="5263"/>
                  </a:lnTo>
                  <a:lnTo>
                    <a:pt x="154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0"/>
            <p:cNvSpPr/>
            <p:nvPr/>
          </p:nvSpPr>
          <p:spPr>
            <a:xfrm>
              <a:off x="5529340" y="2737895"/>
              <a:ext cx="118645" cy="34894"/>
            </a:xfrm>
            <a:custGeom>
              <a:rect b="b" l="l" r="r" t="t"/>
              <a:pathLst>
                <a:path extrusionOk="0" h="1072" w="3645">
                  <a:moveTo>
                    <a:pt x="0" y="0"/>
                  </a:moveTo>
                  <a:lnTo>
                    <a:pt x="715" y="1072"/>
                  </a:lnTo>
                  <a:lnTo>
                    <a:pt x="2930" y="1072"/>
                  </a:lnTo>
                  <a:lnTo>
                    <a:pt x="3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0"/>
            <p:cNvSpPr/>
            <p:nvPr/>
          </p:nvSpPr>
          <p:spPr>
            <a:xfrm>
              <a:off x="5688254" y="2515411"/>
              <a:ext cx="188399" cy="178309"/>
            </a:xfrm>
            <a:custGeom>
              <a:rect b="b" l="l" r="r" t="t"/>
              <a:pathLst>
                <a:path extrusionOk="0" h="5478" w="5788">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90"/>
          <p:cNvGrpSpPr/>
          <p:nvPr/>
        </p:nvGrpSpPr>
        <p:grpSpPr>
          <a:xfrm>
            <a:off x="4774827" y="2327460"/>
            <a:ext cx="349716" cy="349752"/>
            <a:chOff x="4774321" y="2479767"/>
            <a:chExt cx="348844" cy="348845"/>
          </a:xfrm>
        </p:grpSpPr>
        <p:sp>
          <p:nvSpPr>
            <p:cNvPr id="8983" name="Google Shape;8983;p90"/>
            <p:cNvSpPr/>
            <p:nvPr/>
          </p:nvSpPr>
          <p:spPr>
            <a:xfrm>
              <a:off x="4958787" y="2479767"/>
              <a:ext cx="164378" cy="227915"/>
            </a:xfrm>
            <a:custGeom>
              <a:rect b="b" l="l" r="r" t="t"/>
              <a:pathLst>
                <a:path extrusionOk="0" h="7002" w="505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0"/>
            <p:cNvSpPr/>
            <p:nvPr/>
          </p:nvSpPr>
          <p:spPr>
            <a:xfrm>
              <a:off x="4774321" y="2479767"/>
              <a:ext cx="164345" cy="227134"/>
            </a:xfrm>
            <a:custGeom>
              <a:rect b="b" l="l" r="r" t="t"/>
              <a:pathLst>
                <a:path extrusionOk="0" h="6978" w="5049">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90"/>
            <p:cNvSpPr/>
            <p:nvPr/>
          </p:nvSpPr>
          <p:spPr>
            <a:xfrm>
              <a:off x="4961131" y="2705345"/>
              <a:ext cx="162034" cy="41892"/>
            </a:xfrm>
            <a:custGeom>
              <a:rect b="b" l="l" r="r" t="t"/>
              <a:pathLst>
                <a:path extrusionOk="0" h="1287" w="4978">
                  <a:moveTo>
                    <a:pt x="1548" y="0"/>
                  </a:moveTo>
                  <a:cubicBezTo>
                    <a:pt x="786" y="0"/>
                    <a:pt x="143" y="524"/>
                    <a:pt x="0" y="1286"/>
                  </a:cubicBezTo>
                  <a:lnTo>
                    <a:pt x="4978" y="1286"/>
                  </a:lnTo>
                  <a:lnTo>
                    <a:pt x="497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90"/>
            <p:cNvSpPr/>
            <p:nvPr/>
          </p:nvSpPr>
          <p:spPr>
            <a:xfrm>
              <a:off x="4774321" y="2705345"/>
              <a:ext cx="162034" cy="41892"/>
            </a:xfrm>
            <a:custGeom>
              <a:rect b="b" l="l" r="r" t="t"/>
              <a:pathLst>
                <a:path extrusionOk="0" h="1287" w="4978">
                  <a:moveTo>
                    <a:pt x="0" y="0"/>
                  </a:moveTo>
                  <a:lnTo>
                    <a:pt x="0" y="1286"/>
                  </a:lnTo>
                  <a:lnTo>
                    <a:pt x="4977" y="1286"/>
                  </a:lnTo>
                  <a:cubicBezTo>
                    <a:pt x="4834" y="524"/>
                    <a:pt x="4191" y="0"/>
                    <a:pt x="34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0"/>
            <p:cNvSpPr/>
            <p:nvPr/>
          </p:nvSpPr>
          <p:spPr>
            <a:xfrm>
              <a:off x="4847951" y="2767354"/>
              <a:ext cx="201582" cy="61259"/>
            </a:xfrm>
            <a:custGeom>
              <a:rect b="b" l="l" r="r" t="t"/>
              <a:pathLst>
                <a:path extrusionOk="0" h="1882" w="6193">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90"/>
          <p:cNvGrpSpPr/>
          <p:nvPr/>
        </p:nvGrpSpPr>
        <p:grpSpPr>
          <a:xfrm>
            <a:off x="4019454" y="2376413"/>
            <a:ext cx="349719" cy="251846"/>
            <a:chOff x="4020831" y="2528594"/>
            <a:chExt cx="348847" cy="251193"/>
          </a:xfrm>
        </p:grpSpPr>
        <p:sp>
          <p:nvSpPr>
            <p:cNvPr id="8989" name="Google Shape;8989;p90"/>
            <p:cNvSpPr/>
            <p:nvPr/>
          </p:nvSpPr>
          <p:spPr>
            <a:xfrm>
              <a:off x="4169654" y="2596820"/>
              <a:ext cx="40362" cy="46514"/>
            </a:xfrm>
            <a:custGeom>
              <a:rect b="b" l="l" r="r" t="t"/>
              <a:pathLst>
                <a:path extrusionOk="0" h="1429" w="1240">
                  <a:moveTo>
                    <a:pt x="1" y="0"/>
                  </a:moveTo>
                  <a:lnTo>
                    <a:pt x="1" y="1429"/>
                  </a:lnTo>
                  <a:lnTo>
                    <a:pt x="1239" y="715"/>
                  </a:ln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0"/>
            <p:cNvSpPr/>
            <p:nvPr/>
          </p:nvSpPr>
          <p:spPr>
            <a:xfrm>
              <a:off x="4266558" y="2726828"/>
              <a:ext cx="41111" cy="52178"/>
            </a:xfrm>
            <a:custGeom>
              <a:rect b="b" l="l" r="r" t="t"/>
              <a:pathLst>
                <a:path extrusionOk="0" h="1603" w="1263">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0"/>
            <p:cNvSpPr/>
            <p:nvPr/>
          </p:nvSpPr>
          <p:spPr>
            <a:xfrm>
              <a:off x="4204549" y="2725103"/>
              <a:ext cx="42673" cy="53903"/>
            </a:xfrm>
            <a:custGeom>
              <a:rect b="b" l="l" r="r" t="t"/>
              <a:pathLst>
                <a:path extrusionOk="0" h="1656" w="1311">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0"/>
            <p:cNvSpPr/>
            <p:nvPr/>
          </p:nvSpPr>
          <p:spPr>
            <a:xfrm>
              <a:off x="4020831" y="2528594"/>
              <a:ext cx="348838" cy="191492"/>
            </a:xfrm>
            <a:custGeom>
              <a:rect b="b" l="l" r="r" t="t"/>
              <a:pathLst>
                <a:path extrusionOk="0" h="5883" w="10717">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90"/>
            <p:cNvSpPr/>
            <p:nvPr/>
          </p:nvSpPr>
          <p:spPr>
            <a:xfrm>
              <a:off x="4328568" y="2726828"/>
              <a:ext cx="41111" cy="52959"/>
            </a:xfrm>
            <a:custGeom>
              <a:rect b="b" l="l" r="r" t="t"/>
              <a:pathLst>
                <a:path extrusionOk="0" h="1627" w="1263">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0"/>
            <p:cNvSpPr/>
            <p:nvPr/>
          </p:nvSpPr>
          <p:spPr>
            <a:xfrm>
              <a:off x="4144069" y="2726828"/>
              <a:ext cx="41143" cy="52178"/>
            </a:xfrm>
            <a:custGeom>
              <a:rect b="b" l="l" r="r" t="t"/>
              <a:pathLst>
                <a:path extrusionOk="0" h="1603" w="1264">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0"/>
            <p:cNvSpPr/>
            <p:nvPr/>
          </p:nvSpPr>
          <p:spPr>
            <a:xfrm>
              <a:off x="4020831" y="2726828"/>
              <a:ext cx="41111" cy="52178"/>
            </a:xfrm>
            <a:custGeom>
              <a:rect b="b" l="l" r="r" t="t"/>
              <a:pathLst>
                <a:path extrusionOk="0" h="1603" w="1263">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0"/>
            <p:cNvSpPr/>
            <p:nvPr/>
          </p:nvSpPr>
          <p:spPr>
            <a:xfrm>
              <a:off x="4081669" y="2725103"/>
              <a:ext cx="43064" cy="53903"/>
            </a:xfrm>
            <a:custGeom>
              <a:rect b="b" l="l" r="r" t="t"/>
              <a:pathLst>
                <a:path extrusionOk="0" h="1656" w="1323">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90"/>
          <p:cNvGrpSpPr/>
          <p:nvPr/>
        </p:nvGrpSpPr>
        <p:grpSpPr>
          <a:xfrm>
            <a:off x="3274980" y="2348445"/>
            <a:ext cx="349710" cy="307784"/>
            <a:chOff x="3278214" y="2500698"/>
            <a:chExt cx="348838" cy="306985"/>
          </a:xfrm>
        </p:grpSpPr>
        <p:sp>
          <p:nvSpPr>
            <p:cNvPr id="8998" name="Google Shape;8998;p90"/>
            <p:cNvSpPr/>
            <p:nvPr/>
          </p:nvSpPr>
          <p:spPr>
            <a:xfrm>
              <a:off x="3340223" y="2561926"/>
              <a:ext cx="225604" cy="120956"/>
            </a:xfrm>
            <a:custGeom>
              <a:rect b="b" l="l" r="r" t="t"/>
              <a:pathLst>
                <a:path extrusionOk="0" h="3716" w="6931">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0"/>
            <p:cNvSpPr/>
            <p:nvPr/>
          </p:nvSpPr>
          <p:spPr>
            <a:xfrm>
              <a:off x="3278214" y="2500698"/>
              <a:ext cx="348838" cy="243409"/>
            </a:xfrm>
            <a:custGeom>
              <a:rect b="b" l="l" r="r" t="t"/>
              <a:pathLst>
                <a:path extrusionOk="0" h="7478" w="10717">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0"/>
            <p:cNvSpPr/>
            <p:nvPr/>
          </p:nvSpPr>
          <p:spPr>
            <a:xfrm>
              <a:off x="3483643" y="2648901"/>
              <a:ext cx="107773" cy="92898"/>
            </a:xfrm>
            <a:custGeom>
              <a:rect b="b" l="l" r="r" t="t"/>
              <a:pathLst>
                <a:path extrusionOk="0" h="2854" w="3311">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0"/>
            <p:cNvSpPr/>
            <p:nvPr/>
          </p:nvSpPr>
          <p:spPr>
            <a:xfrm>
              <a:off x="3499137" y="2754952"/>
              <a:ext cx="61259" cy="52731"/>
            </a:xfrm>
            <a:custGeom>
              <a:rect b="b" l="l" r="r" t="t"/>
              <a:pathLst>
                <a:path extrusionOk="0" h="1620" w="1882">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90"/>
          <p:cNvGrpSpPr/>
          <p:nvPr/>
        </p:nvGrpSpPr>
        <p:grpSpPr>
          <a:xfrm>
            <a:off x="2508740" y="2327460"/>
            <a:ext cx="355943" cy="350530"/>
            <a:chOff x="2513885" y="2479767"/>
            <a:chExt cx="355055" cy="349621"/>
          </a:xfrm>
        </p:grpSpPr>
        <p:sp>
          <p:nvSpPr>
            <p:cNvPr id="9003" name="Google Shape;9003;p90"/>
            <p:cNvSpPr/>
            <p:nvPr/>
          </p:nvSpPr>
          <p:spPr>
            <a:xfrm>
              <a:off x="2606134" y="2572765"/>
              <a:ext cx="52731" cy="66695"/>
            </a:xfrm>
            <a:custGeom>
              <a:rect b="b" l="l" r="r" t="t"/>
              <a:pathLst>
                <a:path extrusionOk="0" h="2049" w="162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0"/>
            <p:cNvSpPr/>
            <p:nvPr/>
          </p:nvSpPr>
          <p:spPr>
            <a:xfrm>
              <a:off x="2606134" y="2485171"/>
              <a:ext cx="52731" cy="67476"/>
            </a:xfrm>
            <a:custGeom>
              <a:rect b="b" l="l" r="r" t="t"/>
              <a:pathLst>
                <a:path extrusionOk="0" h="2073" w="162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0"/>
            <p:cNvSpPr/>
            <p:nvPr/>
          </p:nvSpPr>
          <p:spPr>
            <a:xfrm>
              <a:off x="2716970" y="2572765"/>
              <a:ext cx="52731" cy="66695"/>
            </a:xfrm>
            <a:custGeom>
              <a:rect b="b" l="l" r="r" t="t"/>
              <a:pathLst>
                <a:path extrusionOk="0" h="2049" w="162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0"/>
            <p:cNvSpPr/>
            <p:nvPr/>
          </p:nvSpPr>
          <p:spPr>
            <a:xfrm>
              <a:off x="2665800" y="2479767"/>
              <a:ext cx="43454" cy="72098"/>
            </a:xfrm>
            <a:custGeom>
              <a:rect b="b" l="l" r="r" t="t"/>
              <a:pathLst>
                <a:path extrusionOk="0" h="2215" w="1335">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0"/>
            <p:cNvSpPr/>
            <p:nvPr/>
          </p:nvSpPr>
          <p:spPr>
            <a:xfrm>
              <a:off x="2716970" y="2485171"/>
              <a:ext cx="52731" cy="66695"/>
            </a:xfrm>
            <a:custGeom>
              <a:rect b="b" l="l" r="r" t="t"/>
              <a:pathLst>
                <a:path extrusionOk="0" h="2049" w="162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0"/>
            <p:cNvSpPr/>
            <p:nvPr/>
          </p:nvSpPr>
          <p:spPr>
            <a:xfrm>
              <a:off x="2665800" y="2572765"/>
              <a:ext cx="43454" cy="72131"/>
            </a:xfrm>
            <a:custGeom>
              <a:rect b="b" l="l" r="r" t="t"/>
              <a:pathLst>
                <a:path extrusionOk="0" h="2216" w="1335">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0"/>
            <p:cNvSpPr/>
            <p:nvPr/>
          </p:nvSpPr>
          <p:spPr>
            <a:xfrm>
              <a:off x="2513885" y="2549524"/>
              <a:ext cx="355055" cy="279865"/>
            </a:xfrm>
            <a:custGeom>
              <a:rect b="b" l="l" r="r" t="t"/>
              <a:pathLst>
                <a:path extrusionOk="0" h="8598" w="10908">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90"/>
          <p:cNvGrpSpPr/>
          <p:nvPr/>
        </p:nvGrpSpPr>
        <p:grpSpPr>
          <a:xfrm>
            <a:off x="5530950" y="3445126"/>
            <a:ext cx="331868" cy="348902"/>
            <a:chOff x="5528559" y="3594535"/>
            <a:chExt cx="331041" cy="347997"/>
          </a:xfrm>
        </p:grpSpPr>
        <p:sp>
          <p:nvSpPr>
            <p:cNvPr id="9011" name="Google Shape;9011;p90"/>
            <p:cNvSpPr/>
            <p:nvPr/>
          </p:nvSpPr>
          <p:spPr>
            <a:xfrm>
              <a:off x="5771975" y="3792899"/>
              <a:ext cx="87625" cy="149632"/>
            </a:xfrm>
            <a:custGeom>
              <a:rect b="b" l="l" r="r" t="t"/>
              <a:pathLst>
                <a:path extrusionOk="0" h="4597" w="2692">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0"/>
            <p:cNvSpPr/>
            <p:nvPr/>
          </p:nvSpPr>
          <p:spPr>
            <a:xfrm>
              <a:off x="5528559" y="3594535"/>
              <a:ext cx="323905" cy="304766"/>
            </a:xfrm>
            <a:custGeom>
              <a:rect b="b" l="l" r="r" t="t"/>
              <a:pathLst>
                <a:path extrusionOk="0" h="9363" w="9951">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0"/>
            <p:cNvSpPr/>
            <p:nvPr/>
          </p:nvSpPr>
          <p:spPr>
            <a:xfrm>
              <a:off x="5591350" y="3654917"/>
              <a:ext cx="214635" cy="183940"/>
            </a:xfrm>
            <a:custGeom>
              <a:rect b="b" l="l" r="r" t="t"/>
              <a:pathLst>
                <a:path extrusionOk="0" h="5651" w="6594">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90"/>
          <p:cNvGrpSpPr/>
          <p:nvPr/>
        </p:nvGrpSpPr>
        <p:grpSpPr>
          <a:xfrm>
            <a:off x="3216698" y="3443886"/>
            <a:ext cx="404531" cy="350142"/>
            <a:chOff x="3220078" y="3593298"/>
            <a:chExt cx="403522" cy="349234"/>
          </a:xfrm>
        </p:grpSpPr>
        <p:sp>
          <p:nvSpPr>
            <p:cNvPr id="9015" name="Google Shape;9015;p90"/>
            <p:cNvSpPr/>
            <p:nvPr/>
          </p:nvSpPr>
          <p:spPr>
            <a:xfrm>
              <a:off x="3504573" y="3792899"/>
              <a:ext cx="87625" cy="149632"/>
            </a:xfrm>
            <a:custGeom>
              <a:rect b="b" l="l" r="r" t="t"/>
              <a:pathLst>
                <a:path extrusionOk="0" h="4597" w="2692">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0"/>
            <p:cNvSpPr/>
            <p:nvPr/>
          </p:nvSpPr>
          <p:spPr>
            <a:xfrm>
              <a:off x="3324046" y="3654917"/>
              <a:ext cx="214504" cy="183940"/>
            </a:xfrm>
            <a:custGeom>
              <a:rect b="b" l="l" r="r" t="t"/>
              <a:pathLst>
                <a:path extrusionOk="0" h="5651" w="659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0"/>
            <p:cNvSpPr/>
            <p:nvPr/>
          </p:nvSpPr>
          <p:spPr>
            <a:xfrm>
              <a:off x="3220078" y="3593298"/>
              <a:ext cx="403522" cy="305840"/>
            </a:xfrm>
            <a:custGeom>
              <a:rect b="b" l="l" r="r" t="t"/>
              <a:pathLst>
                <a:path extrusionOk="0" h="9396" w="12397">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8" name="Google Shape;9018;p90"/>
          <p:cNvGrpSpPr/>
          <p:nvPr/>
        </p:nvGrpSpPr>
        <p:grpSpPr>
          <a:xfrm>
            <a:off x="2507957" y="3445061"/>
            <a:ext cx="349710" cy="349752"/>
            <a:chOff x="2513104" y="3594470"/>
            <a:chExt cx="348838" cy="348845"/>
          </a:xfrm>
        </p:grpSpPr>
        <p:sp>
          <p:nvSpPr>
            <p:cNvPr id="9019" name="Google Shape;9019;p90"/>
            <p:cNvSpPr/>
            <p:nvPr/>
          </p:nvSpPr>
          <p:spPr>
            <a:xfrm>
              <a:off x="2661146" y="3856471"/>
              <a:ext cx="53545" cy="86843"/>
            </a:xfrm>
            <a:custGeom>
              <a:rect b="b" l="l" r="r" t="t"/>
              <a:pathLst>
                <a:path extrusionOk="0" h="2668" w="1645">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0"/>
            <p:cNvSpPr/>
            <p:nvPr/>
          </p:nvSpPr>
          <p:spPr>
            <a:xfrm>
              <a:off x="2718533" y="3856471"/>
              <a:ext cx="65133" cy="81408"/>
            </a:xfrm>
            <a:custGeom>
              <a:rect b="b" l="l" r="r" t="t"/>
              <a:pathLst>
                <a:path extrusionOk="0" h="2501" w="2001">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0"/>
            <p:cNvSpPr/>
            <p:nvPr/>
          </p:nvSpPr>
          <p:spPr>
            <a:xfrm>
              <a:off x="2592170" y="3856471"/>
              <a:ext cx="65133" cy="81408"/>
            </a:xfrm>
            <a:custGeom>
              <a:rect b="b" l="l" r="r" t="t"/>
              <a:pathLst>
                <a:path extrusionOk="0" h="2501" w="2001">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0"/>
            <p:cNvSpPr/>
            <p:nvPr/>
          </p:nvSpPr>
          <p:spPr>
            <a:xfrm>
              <a:off x="2596044" y="3729328"/>
              <a:ext cx="180653" cy="44235"/>
            </a:xfrm>
            <a:custGeom>
              <a:rect b="b" l="l" r="r" t="t"/>
              <a:pathLst>
                <a:path extrusionOk="0" h="1359" w="5550">
                  <a:moveTo>
                    <a:pt x="0" y="1"/>
                  </a:moveTo>
                  <a:lnTo>
                    <a:pt x="0" y="1358"/>
                  </a:lnTo>
                  <a:lnTo>
                    <a:pt x="5549" y="1358"/>
                  </a:lnTo>
                  <a:lnTo>
                    <a:pt x="55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0"/>
            <p:cNvSpPr/>
            <p:nvPr/>
          </p:nvSpPr>
          <p:spPr>
            <a:xfrm>
              <a:off x="2730154" y="3792899"/>
              <a:ext cx="53512" cy="43454"/>
            </a:xfrm>
            <a:custGeom>
              <a:rect b="b" l="l" r="r" t="t"/>
              <a:pathLst>
                <a:path extrusionOk="0" h="1335" w="1644">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0"/>
            <p:cNvSpPr/>
            <p:nvPr/>
          </p:nvSpPr>
          <p:spPr>
            <a:xfrm>
              <a:off x="2513104" y="3594470"/>
              <a:ext cx="348838" cy="177528"/>
            </a:xfrm>
            <a:custGeom>
              <a:rect b="b" l="l" r="r" t="t"/>
              <a:pathLst>
                <a:path extrusionOk="0" h="5454" w="10717">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0"/>
            <p:cNvSpPr/>
            <p:nvPr/>
          </p:nvSpPr>
          <p:spPr>
            <a:xfrm>
              <a:off x="2591389" y="3792899"/>
              <a:ext cx="54293" cy="43454"/>
            </a:xfrm>
            <a:custGeom>
              <a:rect b="b" l="l" r="r" t="t"/>
              <a:pathLst>
                <a:path extrusionOk="0" h="1335" w="1668">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0"/>
            <p:cNvSpPr/>
            <p:nvPr/>
          </p:nvSpPr>
          <p:spPr>
            <a:xfrm>
              <a:off x="2661146" y="3792899"/>
              <a:ext cx="53545" cy="43454"/>
            </a:xfrm>
            <a:custGeom>
              <a:rect b="b" l="l" r="r" t="t"/>
              <a:pathLst>
                <a:path extrusionOk="0" h="1335" w="1645">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90"/>
          <p:cNvGrpSpPr/>
          <p:nvPr/>
        </p:nvGrpSpPr>
        <p:grpSpPr>
          <a:xfrm>
            <a:off x="1752584" y="3501781"/>
            <a:ext cx="349751" cy="235526"/>
            <a:chOff x="1759614" y="3651043"/>
            <a:chExt cx="348879" cy="234916"/>
          </a:xfrm>
        </p:grpSpPr>
        <p:sp>
          <p:nvSpPr>
            <p:cNvPr id="9028" name="Google Shape;9028;p90"/>
            <p:cNvSpPr/>
            <p:nvPr/>
          </p:nvSpPr>
          <p:spPr>
            <a:xfrm>
              <a:off x="1759614" y="3651043"/>
              <a:ext cx="262028" cy="95371"/>
            </a:xfrm>
            <a:custGeom>
              <a:rect b="b" l="l" r="r" t="t"/>
              <a:pathLst>
                <a:path extrusionOk="0" h="2930" w="805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0"/>
            <p:cNvSpPr/>
            <p:nvPr/>
          </p:nvSpPr>
          <p:spPr>
            <a:xfrm>
              <a:off x="2041799" y="3651043"/>
              <a:ext cx="66695" cy="95371"/>
            </a:xfrm>
            <a:custGeom>
              <a:rect b="b" l="l" r="r" t="t"/>
              <a:pathLst>
                <a:path extrusionOk="0" h="2930" w="2049">
                  <a:moveTo>
                    <a:pt x="0" y="1"/>
                  </a:moveTo>
                  <a:lnTo>
                    <a:pt x="0" y="2930"/>
                  </a:lnTo>
                  <a:lnTo>
                    <a:pt x="2048" y="2930"/>
                  </a:lnTo>
                  <a:lnTo>
                    <a:pt x="204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0"/>
            <p:cNvSpPr/>
            <p:nvPr/>
          </p:nvSpPr>
          <p:spPr>
            <a:xfrm>
              <a:off x="1944894" y="3742511"/>
              <a:ext cx="82970" cy="143448"/>
            </a:xfrm>
            <a:custGeom>
              <a:rect b="b" l="l" r="r" t="t"/>
              <a:pathLst>
                <a:path extrusionOk="0" h="4407" w="2549">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90"/>
          <p:cNvGrpSpPr/>
          <p:nvPr/>
        </p:nvGrpSpPr>
        <p:grpSpPr>
          <a:xfrm>
            <a:off x="997211" y="3469929"/>
            <a:ext cx="349743" cy="299233"/>
            <a:chOff x="1006125" y="3619273"/>
            <a:chExt cx="348871" cy="298457"/>
          </a:xfrm>
        </p:grpSpPr>
        <p:sp>
          <p:nvSpPr>
            <p:cNvPr id="9032" name="Google Shape;9032;p90"/>
            <p:cNvSpPr/>
            <p:nvPr/>
          </p:nvSpPr>
          <p:spPr>
            <a:xfrm>
              <a:off x="1085972" y="3747361"/>
              <a:ext cx="107806" cy="57190"/>
            </a:xfrm>
            <a:custGeom>
              <a:rect b="b" l="l" r="r" t="t"/>
              <a:pathLst>
                <a:path extrusionOk="0" h="1757" w="3312">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0"/>
            <p:cNvSpPr/>
            <p:nvPr/>
          </p:nvSpPr>
          <p:spPr>
            <a:xfrm>
              <a:off x="1088316" y="3663445"/>
              <a:ext cx="103900" cy="82026"/>
            </a:xfrm>
            <a:custGeom>
              <a:rect b="b" l="l" r="r" t="t"/>
              <a:pathLst>
                <a:path extrusionOk="0" h="2520" w="3192">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0"/>
            <p:cNvSpPr/>
            <p:nvPr/>
          </p:nvSpPr>
          <p:spPr>
            <a:xfrm>
              <a:off x="1123178" y="3619273"/>
              <a:ext cx="33364" cy="24054"/>
            </a:xfrm>
            <a:custGeom>
              <a:rect b="b" l="l" r="r" t="t"/>
              <a:pathLst>
                <a:path extrusionOk="0" h="739" w="1025">
                  <a:moveTo>
                    <a:pt x="1" y="0"/>
                  </a:moveTo>
                  <a:lnTo>
                    <a:pt x="1" y="739"/>
                  </a:lnTo>
                  <a:lnTo>
                    <a:pt x="1025" y="739"/>
                  </a:lnTo>
                  <a:lnTo>
                    <a:pt x="1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0"/>
            <p:cNvSpPr/>
            <p:nvPr/>
          </p:nvSpPr>
          <p:spPr>
            <a:xfrm>
              <a:off x="1006125" y="3871184"/>
              <a:ext cx="348871" cy="46546"/>
            </a:xfrm>
            <a:custGeom>
              <a:rect b="b" l="l" r="r" t="t"/>
              <a:pathLst>
                <a:path extrusionOk="0" h="1430" w="10718">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0"/>
            <p:cNvSpPr/>
            <p:nvPr/>
          </p:nvSpPr>
          <p:spPr>
            <a:xfrm>
              <a:off x="1027055" y="3673536"/>
              <a:ext cx="307012" cy="177528"/>
            </a:xfrm>
            <a:custGeom>
              <a:rect b="b" l="l" r="r" t="t"/>
              <a:pathLst>
                <a:path extrusionOk="0" h="5454" w="9432">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90"/>
          <p:cNvGrpSpPr/>
          <p:nvPr/>
        </p:nvGrpSpPr>
        <p:grpSpPr>
          <a:xfrm>
            <a:off x="7797037" y="2937351"/>
            <a:ext cx="349751" cy="248156"/>
            <a:chOff x="7788994" y="3088077"/>
            <a:chExt cx="348878" cy="247513"/>
          </a:xfrm>
        </p:grpSpPr>
        <p:sp>
          <p:nvSpPr>
            <p:cNvPr id="9038" name="Google Shape;9038;p90"/>
            <p:cNvSpPr/>
            <p:nvPr/>
          </p:nvSpPr>
          <p:spPr>
            <a:xfrm>
              <a:off x="7989769" y="3127789"/>
              <a:ext cx="58167" cy="27179"/>
            </a:xfrm>
            <a:custGeom>
              <a:rect b="b" l="l" r="r" t="t"/>
              <a:pathLst>
                <a:path extrusionOk="0" h="835" w="1787">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0"/>
            <p:cNvSpPr/>
            <p:nvPr/>
          </p:nvSpPr>
          <p:spPr>
            <a:xfrm>
              <a:off x="7955655" y="3088077"/>
              <a:ext cx="126392" cy="45961"/>
            </a:xfrm>
            <a:custGeom>
              <a:rect b="b" l="l" r="r" t="t"/>
              <a:pathLst>
                <a:path extrusionOk="0" h="1412" w="3883">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0"/>
            <p:cNvSpPr/>
            <p:nvPr/>
          </p:nvSpPr>
          <p:spPr>
            <a:xfrm>
              <a:off x="7935506" y="3181368"/>
              <a:ext cx="145759" cy="124764"/>
            </a:xfrm>
            <a:custGeom>
              <a:rect b="b" l="l" r="r" t="t"/>
              <a:pathLst>
                <a:path extrusionOk="0" h="3833" w="4478">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0"/>
            <p:cNvSpPr/>
            <p:nvPr/>
          </p:nvSpPr>
          <p:spPr>
            <a:xfrm>
              <a:off x="7999078" y="3229347"/>
              <a:ext cx="34926" cy="29621"/>
            </a:xfrm>
            <a:custGeom>
              <a:rect b="b" l="l" r="r" t="t"/>
              <a:pathLst>
                <a:path extrusionOk="0" h="910" w="1073">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0"/>
            <p:cNvSpPr/>
            <p:nvPr/>
          </p:nvSpPr>
          <p:spPr>
            <a:xfrm>
              <a:off x="8044812" y="3184395"/>
              <a:ext cx="93060" cy="150414"/>
            </a:xfrm>
            <a:custGeom>
              <a:rect b="b" l="l" r="r" t="t"/>
              <a:pathLst>
                <a:path extrusionOk="0" h="4621" w="2859">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0"/>
            <p:cNvSpPr/>
            <p:nvPr/>
          </p:nvSpPr>
          <p:spPr>
            <a:xfrm>
              <a:off x="7788994" y="3184395"/>
              <a:ext cx="173687" cy="151195"/>
            </a:xfrm>
            <a:custGeom>
              <a:rect b="b" l="l" r="r" t="t"/>
              <a:pathLst>
                <a:path extrusionOk="0" h="4645" w="5336">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90"/>
          <p:cNvGrpSpPr/>
          <p:nvPr/>
        </p:nvGrpSpPr>
        <p:grpSpPr>
          <a:xfrm>
            <a:off x="7041664" y="2886244"/>
            <a:ext cx="349748" cy="349784"/>
            <a:chOff x="7035505" y="3037102"/>
            <a:chExt cx="348876" cy="348877"/>
          </a:xfrm>
        </p:grpSpPr>
        <p:sp>
          <p:nvSpPr>
            <p:cNvPr id="9045" name="Google Shape;9045;p90"/>
            <p:cNvSpPr/>
            <p:nvPr/>
          </p:nvSpPr>
          <p:spPr>
            <a:xfrm>
              <a:off x="7220004" y="3037102"/>
              <a:ext cx="164377" cy="218638"/>
            </a:xfrm>
            <a:custGeom>
              <a:rect b="b" l="l" r="r" t="t"/>
              <a:pathLst>
                <a:path extrusionOk="0" h="6717" w="505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0"/>
            <p:cNvSpPr/>
            <p:nvPr/>
          </p:nvSpPr>
          <p:spPr>
            <a:xfrm>
              <a:off x="7281265" y="3103669"/>
              <a:ext cx="31020" cy="26496"/>
            </a:xfrm>
            <a:custGeom>
              <a:rect b="b" l="l" r="r" t="t"/>
              <a:pathLst>
                <a:path extrusionOk="0" h="814" w="953">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90"/>
            <p:cNvSpPr/>
            <p:nvPr/>
          </p:nvSpPr>
          <p:spPr>
            <a:xfrm>
              <a:off x="7102951" y="3103669"/>
              <a:ext cx="31053" cy="26496"/>
            </a:xfrm>
            <a:custGeom>
              <a:rect b="b" l="l" r="r" t="t"/>
              <a:pathLst>
                <a:path extrusionOk="0" h="814" w="954">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0"/>
            <p:cNvSpPr/>
            <p:nvPr/>
          </p:nvSpPr>
          <p:spPr>
            <a:xfrm>
              <a:off x="7087456" y="3150477"/>
              <a:ext cx="66695" cy="37823"/>
            </a:xfrm>
            <a:custGeom>
              <a:rect b="b" l="l" r="r" t="t"/>
              <a:pathLst>
                <a:path extrusionOk="0" h="1162" w="2049">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0"/>
            <p:cNvSpPr/>
            <p:nvPr/>
          </p:nvSpPr>
          <p:spPr>
            <a:xfrm>
              <a:off x="7035505" y="3037102"/>
              <a:ext cx="164377" cy="218638"/>
            </a:xfrm>
            <a:custGeom>
              <a:rect b="b" l="l" r="r" t="t"/>
              <a:pathLst>
                <a:path extrusionOk="0" h="6717" w="505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0"/>
            <p:cNvSpPr/>
            <p:nvPr/>
          </p:nvSpPr>
          <p:spPr>
            <a:xfrm>
              <a:off x="7035505" y="3276644"/>
              <a:ext cx="348871" cy="109335"/>
            </a:xfrm>
            <a:custGeom>
              <a:rect b="b" l="l" r="r" t="t"/>
              <a:pathLst>
                <a:path extrusionOk="0" h="3359" w="10718">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0"/>
            <p:cNvSpPr/>
            <p:nvPr/>
          </p:nvSpPr>
          <p:spPr>
            <a:xfrm>
              <a:off x="7266128" y="3150477"/>
              <a:ext cx="66304" cy="37823"/>
            </a:xfrm>
            <a:custGeom>
              <a:rect b="b" l="l" r="r" t="t"/>
              <a:pathLst>
                <a:path extrusionOk="0" h="1162" w="2037">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90"/>
          <p:cNvGrpSpPr/>
          <p:nvPr/>
        </p:nvGrpSpPr>
        <p:grpSpPr>
          <a:xfrm>
            <a:off x="6285540" y="2886244"/>
            <a:ext cx="349716" cy="349784"/>
            <a:chOff x="6281267" y="3037102"/>
            <a:chExt cx="348844" cy="348877"/>
          </a:xfrm>
        </p:grpSpPr>
        <p:sp>
          <p:nvSpPr>
            <p:cNvPr id="9053" name="Google Shape;9053;p90"/>
            <p:cNvSpPr/>
            <p:nvPr/>
          </p:nvSpPr>
          <p:spPr>
            <a:xfrm>
              <a:off x="6466547" y="3037102"/>
              <a:ext cx="163564" cy="218638"/>
            </a:xfrm>
            <a:custGeom>
              <a:rect b="b" l="l" r="r" t="t"/>
              <a:pathLst>
                <a:path extrusionOk="0" h="6717" w="5025">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0"/>
            <p:cNvSpPr/>
            <p:nvPr/>
          </p:nvSpPr>
          <p:spPr>
            <a:xfrm>
              <a:off x="6349494" y="3116949"/>
              <a:ext cx="29490" cy="63603"/>
            </a:xfrm>
            <a:custGeom>
              <a:rect b="b" l="l" r="r" t="t"/>
              <a:pathLst>
                <a:path extrusionOk="0" h="1954" w="906">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90"/>
            <p:cNvSpPr/>
            <p:nvPr/>
          </p:nvSpPr>
          <p:spPr>
            <a:xfrm>
              <a:off x="6529728" y="3115387"/>
              <a:ext cx="31801" cy="31834"/>
            </a:xfrm>
            <a:custGeom>
              <a:rect b="b" l="l" r="r" t="t"/>
              <a:pathLst>
                <a:path extrusionOk="0" h="978" w="977">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90"/>
            <p:cNvSpPr/>
            <p:nvPr/>
          </p:nvSpPr>
          <p:spPr>
            <a:xfrm>
              <a:off x="6281267" y="3276644"/>
              <a:ext cx="348838" cy="109335"/>
            </a:xfrm>
            <a:custGeom>
              <a:rect b="b" l="l" r="r" t="t"/>
              <a:pathLst>
                <a:path extrusionOk="0" h="3359" w="10717">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0"/>
            <p:cNvSpPr/>
            <p:nvPr/>
          </p:nvSpPr>
          <p:spPr>
            <a:xfrm>
              <a:off x="6282048" y="3037102"/>
              <a:ext cx="163596" cy="218638"/>
            </a:xfrm>
            <a:custGeom>
              <a:rect b="b" l="l" r="r" t="t"/>
              <a:pathLst>
                <a:path extrusionOk="0" h="6717" w="5026">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90"/>
          <p:cNvGrpSpPr/>
          <p:nvPr/>
        </p:nvGrpSpPr>
        <p:grpSpPr>
          <a:xfrm>
            <a:off x="4774827" y="4032596"/>
            <a:ext cx="349716" cy="291498"/>
            <a:chOff x="4774321" y="4180482"/>
            <a:chExt cx="348844" cy="290743"/>
          </a:xfrm>
        </p:grpSpPr>
        <p:sp>
          <p:nvSpPr>
            <p:cNvPr id="9059" name="Google Shape;9059;p90"/>
            <p:cNvSpPr/>
            <p:nvPr/>
          </p:nvSpPr>
          <p:spPr>
            <a:xfrm>
              <a:off x="4833433" y="4180482"/>
              <a:ext cx="201354" cy="172059"/>
            </a:xfrm>
            <a:custGeom>
              <a:rect b="b" l="l" r="r" t="t"/>
              <a:pathLst>
                <a:path extrusionOk="0" h="5286" w="6186">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0"/>
            <p:cNvSpPr/>
            <p:nvPr/>
          </p:nvSpPr>
          <p:spPr>
            <a:xfrm>
              <a:off x="4774321" y="4196009"/>
              <a:ext cx="164345" cy="227134"/>
            </a:xfrm>
            <a:custGeom>
              <a:rect b="b" l="l" r="r" t="t"/>
              <a:pathLst>
                <a:path extrusionOk="0" h="6978" w="5049">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0"/>
            <p:cNvSpPr/>
            <p:nvPr/>
          </p:nvSpPr>
          <p:spPr>
            <a:xfrm>
              <a:off x="4935546" y="4247146"/>
              <a:ext cx="35675" cy="40362"/>
            </a:xfrm>
            <a:custGeom>
              <a:rect b="b" l="l" r="r" t="t"/>
              <a:pathLst>
                <a:path extrusionOk="0" h="1240" w="1096">
                  <a:moveTo>
                    <a:pt x="1" y="1"/>
                  </a:moveTo>
                  <a:lnTo>
                    <a:pt x="1" y="1239"/>
                  </a:lnTo>
                  <a:lnTo>
                    <a:pt x="1096" y="620"/>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0"/>
            <p:cNvSpPr/>
            <p:nvPr/>
          </p:nvSpPr>
          <p:spPr>
            <a:xfrm>
              <a:off x="4775069" y="4420805"/>
              <a:ext cx="164378" cy="50420"/>
            </a:xfrm>
            <a:custGeom>
              <a:rect b="b" l="l" r="r" t="t"/>
              <a:pathLst>
                <a:path extrusionOk="0" h="1549" w="5050">
                  <a:moveTo>
                    <a:pt x="1" y="0"/>
                  </a:moveTo>
                  <a:lnTo>
                    <a:pt x="1" y="1548"/>
                  </a:lnTo>
                  <a:lnTo>
                    <a:pt x="5050" y="1548"/>
                  </a:lnTo>
                  <a:cubicBezTo>
                    <a:pt x="5002" y="691"/>
                    <a:pt x="4311" y="24"/>
                    <a:pt x="34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90"/>
            <p:cNvSpPr/>
            <p:nvPr/>
          </p:nvSpPr>
          <p:spPr>
            <a:xfrm>
              <a:off x="4958787" y="4196009"/>
              <a:ext cx="164378" cy="227134"/>
            </a:xfrm>
            <a:custGeom>
              <a:rect b="b" l="l" r="r" t="t"/>
              <a:pathLst>
                <a:path extrusionOk="0" h="6978" w="505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0"/>
            <p:cNvSpPr/>
            <p:nvPr/>
          </p:nvSpPr>
          <p:spPr>
            <a:xfrm>
              <a:off x="4958787" y="4420805"/>
              <a:ext cx="164378" cy="50420"/>
            </a:xfrm>
            <a:custGeom>
              <a:rect b="b" l="l" r="r" t="t"/>
              <a:pathLst>
                <a:path extrusionOk="0" h="1549" w="5050">
                  <a:moveTo>
                    <a:pt x="1597" y="0"/>
                  </a:moveTo>
                  <a:cubicBezTo>
                    <a:pt x="739" y="0"/>
                    <a:pt x="25" y="691"/>
                    <a:pt x="1" y="1548"/>
                  </a:cubicBezTo>
                  <a:lnTo>
                    <a:pt x="5050" y="1548"/>
                  </a:lnTo>
                  <a:lnTo>
                    <a:pt x="505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90"/>
          <p:cNvGrpSpPr/>
          <p:nvPr/>
        </p:nvGrpSpPr>
        <p:grpSpPr>
          <a:xfrm>
            <a:off x="5571349" y="2886244"/>
            <a:ext cx="267387" cy="349783"/>
            <a:chOff x="5568857" y="3037102"/>
            <a:chExt cx="266720" cy="348876"/>
          </a:xfrm>
        </p:grpSpPr>
        <p:sp>
          <p:nvSpPr>
            <p:cNvPr id="9066" name="Google Shape;9066;p90"/>
            <p:cNvSpPr/>
            <p:nvPr/>
          </p:nvSpPr>
          <p:spPr>
            <a:xfrm>
              <a:off x="5747171" y="3234002"/>
              <a:ext cx="88406" cy="151976"/>
            </a:xfrm>
            <a:custGeom>
              <a:rect b="b" l="l" r="r" t="t"/>
              <a:pathLst>
                <a:path extrusionOk="0" h="4669" w="2716">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0"/>
            <p:cNvSpPr/>
            <p:nvPr/>
          </p:nvSpPr>
          <p:spPr>
            <a:xfrm>
              <a:off x="5569638" y="3037884"/>
              <a:ext cx="62821" cy="62822"/>
            </a:xfrm>
            <a:custGeom>
              <a:rect b="b" l="l" r="r" t="t"/>
              <a:pathLst>
                <a:path extrusionOk="0" h="1930" w="1930">
                  <a:moveTo>
                    <a:pt x="1930" y="0"/>
                  </a:moveTo>
                  <a:lnTo>
                    <a:pt x="1" y="1929"/>
                  </a:lnTo>
                  <a:lnTo>
                    <a:pt x="1930" y="1929"/>
                  </a:lnTo>
                  <a:lnTo>
                    <a:pt x="19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0"/>
            <p:cNvSpPr/>
            <p:nvPr/>
          </p:nvSpPr>
          <p:spPr>
            <a:xfrm>
              <a:off x="5568857" y="3037102"/>
              <a:ext cx="219420" cy="292266"/>
            </a:xfrm>
            <a:custGeom>
              <a:rect b="b" l="l" r="r" t="t"/>
              <a:pathLst>
                <a:path extrusionOk="0" h="8979" w="6741">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90"/>
          <p:cNvGrpSpPr/>
          <p:nvPr/>
        </p:nvGrpSpPr>
        <p:grpSpPr>
          <a:xfrm>
            <a:off x="4774827" y="2887027"/>
            <a:ext cx="349710" cy="348999"/>
            <a:chOff x="4774321" y="3037884"/>
            <a:chExt cx="348838" cy="348094"/>
          </a:xfrm>
        </p:grpSpPr>
        <p:sp>
          <p:nvSpPr>
            <p:cNvPr id="9070" name="Google Shape;9070;p90"/>
            <p:cNvSpPr/>
            <p:nvPr/>
          </p:nvSpPr>
          <p:spPr>
            <a:xfrm>
              <a:off x="4909960" y="3144846"/>
              <a:ext cx="29490" cy="30272"/>
            </a:xfrm>
            <a:custGeom>
              <a:rect b="b" l="l" r="r" t="t"/>
              <a:pathLst>
                <a:path extrusionOk="0" h="930" w="906">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0"/>
            <p:cNvSpPr/>
            <p:nvPr/>
          </p:nvSpPr>
          <p:spPr>
            <a:xfrm>
              <a:off x="4784379" y="3165776"/>
              <a:ext cx="37237" cy="51982"/>
            </a:xfrm>
            <a:custGeom>
              <a:rect b="b" l="l" r="r" t="t"/>
              <a:pathLst>
                <a:path extrusionOk="0" h="1597" w="1144">
                  <a:moveTo>
                    <a:pt x="1144" y="1"/>
                  </a:moveTo>
                  <a:lnTo>
                    <a:pt x="1" y="882"/>
                  </a:lnTo>
                  <a:lnTo>
                    <a:pt x="1144" y="1596"/>
                  </a:lnTo>
                  <a:lnTo>
                    <a:pt x="11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90"/>
            <p:cNvSpPr/>
            <p:nvPr/>
          </p:nvSpPr>
          <p:spPr>
            <a:xfrm>
              <a:off x="5075840" y="3166557"/>
              <a:ext cx="37270" cy="51201"/>
            </a:xfrm>
            <a:custGeom>
              <a:rect b="b" l="l" r="r" t="t"/>
              <a:pathLst>
                <a:path extrusionOk="0" h="1573" w="1145">
                  <a:moveTo>
                    <a:pt x="1" y="1"/>
                  </a:moveTo>
                  <a:lnTo>
                    <a:pt x="1" y="1572"/>
                  </a:lnTo>
                  <a:lnTo>
                    <a:pt x="1144" y="85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90"/>
            <p:cNvSpPr/>
            <p:nvPr/>
          </p:nvSpPr>
          <p:spPr>
            <a:xfrm>
              <a:off x="4841734" y="3037884"/>
              <a:ext cx="213984" cy="258935"/>
            </a:xfrm>
            <a:custGeom>
              <a:rect b="b" l="l" r="r" t="t"/>
              <a:pathLst>
                <a:path extrusionOk="0" h="7955" w="6574">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0"/>
            <p:cNvSpPr/>
            <p:nvPr/>
          </p:nvSpPr>
          <p:spPr>
            <a:xfrm>
              <a:off x="4774321" y="3212291"/>
              <a:ext cx="348838" cy="173687"/>
            </a:xfrm>
            <a:custGeom>
              <a:rect b="b" l="l" r="r" t="t"/>
              <a:pathLst>
                <a:path extrusionOk="0" h="5336" w="10717">
                  <a:moveTo>
                    <a:pt x="0" y="1"/>
                  </a:moveTo>
                  <a:lnTo>
                    <a:pt x="0" y="5335"/>
                  </a:lnTo>
                  <a:lnTo>
                    <a:pt x="10717" y="5335"/>
                  </a:lnTo>
                  <a:lnTo>
                    <a:pt x="10717" y="1"/>
                  </a:lnTo>
                  <a:lnTo>
                    <a:pt x="5358" y="3311"/>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90"/>
          <p:cNvGrpSpPr/>
          <p:nvPr/>
        </p:nvGrpSpPr>
        <p:grpSpPr>
          <a:xfrm>
            <a:off x="4019454" y="2887027"/>
            <a:ext cx="349710" cy="349002"/>
            <a:chOff x="4020831" y="3037884"/>
            <a:chExt cx="348838" cy="348097"/>
          </a:xfrm>
        </p:grpSpPr>
        <p:sp>
          <p:nvSpPr>
            <p:cNvPr id="9076" name="Google Shape;9076;p90"/>
            <p:cNvSpPr/>
            <p:nvPr/>
          </p:nvSpPr>
          <p:spPr>
            <a:xfrm>
              <a:off x="4127794" y="3037884"/>
              <a:ext cx="136482" cy="182964"/>
            </a:xfrm>
            <a:custGeom>
              <a:rect b="b" l="l" r="r" t="t"/>
              <a:pathLst>
                <a:path extrusionOk="0" h="5621" w="4193">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0"/>
            <p:cNvSpPr/>
            <p:nvPr/>
          </p:nvSpPr>
          <p:spPr>
            <a:xfrm>
              <a:off x="4135541" y="3229347"/>
              <a:ext cx="118645" cy="42087"/>
            </a:xfrm>
            <a:custGeom>
              <a:rect b="b" l="l" r="r" t="t"/>
              <a:pathLst>
                <a:path extrusionOk="0" h="1293" w="3645">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0"/>
            <p:cNvSpPr/>
            <p:nvPr/>
          </p:nvSpPr>
          <p:spPr>
            <a:xfrm>
              <a:off x="4171217" y="3082055"/>
              <a:ext cx="47328" cy="47328"/>
            </a:xfrm>
            <a:custGeom>
              <a:rect b="b" l="l" r="r" t="t"/>
              <a:pathLst>
                <a:path extrusionOk="0" h="1454" w="1454">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90"/>
            <p:cNvSpPr/>
            <p:nvPr/>
          </p:nvSpPr>
          <p:spPr>
            <a:xfrm>
              <a:off x="4020831" y="3339434"/>
              <a:ext cx="348838" cy="46546"/>
            </a:xfrm>
            <a:custGeom>
              <a:rect b="b" l="l" r="r" t="t"/>
              <a:pathLst>
                <a:path extrusionOk="0" h="1430" w="10717">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90"/>
            <p:cNvSpPr/>
            <p:nvPr/>
          </p:nvSpPr>
          <p:spPr>
            <a:xfrm>
              <a:off x="4041762" y="3141753"/>
              <a:ext cx="306979" cy="177560"/>
            </a:xfrm>
            <a:custGeom>
              <a:rect b="b" l="l" r="r" t="t"/>
              <a:pathLst>
                <a:path extrusionOk="0" h="5455" w="9431">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90"/>
          <p:cNvGrpSpPr/>
          <p:nvPr/>
        </p:nvGrpSpPr>
        <p:grpSpPr>
          <a:xfrm>
            <a:off x="6322839" y="3444277"/>
            <a:ext cx="275898" cy="349749"/>
            <a:chOff x="6318473" y="3593689"/>
            <a:chExt cx="275210" cy="348842"/>
          </a:xfrm>
        </p:grpSpPr>
        <p:sp>
          <p:nvSpPr>
            <p:cNvPr id="9082" name="Google Shape;9082;p90"/>
            <p:cNvSpPr/>
            <p:nvPr/>
          </p:nvSpPr>
          <p:spPr>
            <a:xfrm>
              <a:off x="6318473" y="3593689"/>
              <a:ext cx="275210" cy="128703"/>
            </a:xfrm>
            <a:custGeom>
              <a:rect b="b" l="l" r="r" t="t"/>
              <a:pathLst>
                <a:path extrusionOk="0" h="3954" w="8455">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0"/>
            <p:cNvSpPr/>
            <p:nvPr/>
          </p:nvSpPr>
          <p:spPr>
            <a:xfrm>
              <a:off x="6440962" y="3717707"/>
              <a:ext cx="29490" cy="29490"/>
            </a:xfrm>
            <a:custGeom>
              <a:rect b="b" l="l" r="r" t="t"/>
              <a:pathLst>
                <a:path extrusionOk="0" h="906" w="906">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0"/>
            <p:cNvSpPr/>
            <p:nvPr/>
          </p:nvSpPr>
          <p:spPr>
            <a:xfrm>
              <a:off x="6319254" y="3742511"/>
              <a:ext cx="274429" cy="200020"/>
            </a:xfrm>
            <a:custGeom>
              <a:rect b="b" l="l" r="r" t="t"/>
              <a:pathLst>
                <a:path extrusionOk="0" h="6145" w="8431">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0"/>
            <p:cNvSpPr/>
            <p:nvPr/>
          </p:nvSpPr>
          <p:spPr>
            <a:xfrm>
              <a:off x="6379701" y="3675847"/>
              <a:ext cx="133390" cy="113534"/>
            </a:xfrm>
            <a:custGeom>
              <a:rect b="b" l="l" r="r" t="t"/>
              <a:pathLst>
                <a:path extrusionOk="0" h="3488" w="4098">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90"/>
          <p:cNvGrpSpPr/>
          <p:nvPr/>
        </p:nvGrpSpPr>
        <p:grpSpPr>
          <a:xfrm>
            <a:off x="7041664" y="3445061"/>
            <a:ext cx="348960" cy="348967"/>
            <a:chOff x="7035505" y="3594470"/>
            <a:chExt cx="348090" cy="348062"/>
          </a:xfrm>
        </p:grpSpPr>
        <p:sp>
          <p:nvSpPr>
            <p:cNvPr id="9087" name="Google Shape;9087;p90"/>
            <p:cNvSpPr/>
            <p:nvPr/>
          </p:nvSpPr>
          <p:spPr>
            <a:xfrm>
              <a:off x="7116915" y="3731671"/>
              <a:ext cx="182182" cy="57386"/>
            </a:xfrm>
            <a:custGeom>
              <a:rect b="b" l="l" r="r" t="t"/>
              <a:pathLst>
                <a:path extrusionOk="0" h="1763" w="5597">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0"/>
            <p:cNvSpPr/>
            <p:nvPr/>
          </p:nvSpPr>
          <p:spPr>
            <a:xfrm>
              <a:off x="7240934" y="3792899"/>
              <a:ext cx="87625" cy="149632"/>
            </a:xfrm>
            <a:custGeom>
              <a:rect b="b" l="l" r="r" t="t"/>
              <a:pathLst>
                <a:path extrusionOk="0" h="4597" w="2692">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0"/>
            <p:cNvSpPr/>
            <p:nvPr/>
          </p:nvSpPr>
          <p:spPr>
            <a:xfrm>
              <a:off x="7035505" y="3594470"/>
              <a:ext cx="348090" cy="176746"/>
            </a:xfrm>
            <a:custGeom>
              <a:rect b="b" l="l" r="r" t="t"/>
              <a:pathLst>
                <a:path extrusionOk="0" h="5430" w="10694">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90"/>
          <p:cNvGrpSpPr/>
          <p:nvPr/>
        </p:nvGrpSpPr>
        <p:grpSpPr>
          <a:xfrm>
            <a:off x="7797037" y="3445061"/>
            <a:ext cx="349743" cy="348968"/>
            <a:chOff x="7788994" y="3594470"/>
            <a:chExt cx="348871" cy="348063"/>
          </a:xfrm>
        </p:grpSpPr>
        <p:sp>
          <p:nvSpPr>
            <p:cNvPr id="9091" name="Google Shape;9091;p90"/>
            <p:cNvSpPr/>
            <p:nvPr/>
          </p:nvSpPr>
          <p:spPr>
            <a:xfrm>
              <a:off x="7788994" y="3833230"/>
              <a:ext cx="348871" cy="109303"/>
            </a:xfrm>
            <a:custGeom>
              <a:rect b="b" l="l" r="r" t="t"/>
              <a:pathLst>
                <a:path extrusionOk="0" h="3358" w="10718">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0"/>
            <p:cNvSpPr/>
            <p:nvPr/>
          </p:nvSpPr>
          <p:spPr>
            <a:xfrm>
              <a:off x="7852566" y="3651043"/>
              <a:ext cx="101589" cy="70568"/>
            </a:xfrm>
            <a:custGeom>
              <a:rect b="b" l="l" r="r" t="t"/>
              <a:pathLst>
                <a:path extrusionOk="0" h="2168" w="3121">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0"/>
            <p:cNvSpPr/>
            <p:nvPr/>
          </p:nvSpPr>
          <p:spPr>
            <a:xfrm>
              <a:off x="7853348" y="3741730"/>
              <a:ext cx="100807" cy="71350"/>
            </a:xfrm>
            <a:custGeom>
              <a:rect b="b" l="l" r="r" t="t"/>
              <a:pathLst>
                <a:path extrusionOk="0" h="2192" w="3097">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0"/>
            <p:cNvSpPr/>
            <p:nvPr/>
          </p:nvSpPr>
          <p:spPr>
            <a:xfrm>
              <a:off x="7973493" y="3651043"/>
              <a:ext cx="100807" cy="70568"/>
            </a:xfrm>
            <a:custGeom>
              <a:rect b="b" l="l" r="r" t="t"/>
              <a:pathLst>
                <a:path extrusionOk="0" h="2168" w="3097">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0"/>
            <p:cNvSpPr/>
            <p:nvPr/>
          </p:nvSpPr>
          <p:spPr>
            <a:xfrm>
              <a:off x="7973493" y="3741730"/>
              <a:ext cx="100807" cy="71350"/>
            </a:xfrm>
            <a:custGeom>
              <a:rect b="b" l="l" r="r" t="t"/>
              <a:pathLst>
                <a:path extrusionOk="0" h="2192" w="3097">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0"/>
            <p:cNvSpPr/>
            <p:nvPr/>
          </p:nvSpPr>
          <p:spPr>
            <a:xfrm>
              <a:off x="7788994" y="3594470"/>
              <a:ext cx="348871" cy="218606"/>
            </a:xfrm>
            <a:custGeom>
              <a:rect b="b" l="l" r="r" t="t"/>
              <a:pathLst>
                <a:path extrusionOk="0" h="6716" w="10718">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7" name="Google Shape;9097;p90"/>
          <p:cNvSpPr/>
          <p:nvPr/>
        </p:nvSpPr>
        <p:spPr>
          <a:xfrm>
            <a:off x="997289" y="4003001"/>
            <a:ext cx="348999" cy="349782"/>
          </a:xfrm>
          <a:custGeom>
            <a:rect b="b" l="l" r="r" t="t"/>
            <a:pathLst>
              <a:path extrusionOk="0" h="10718" w="10694">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8" name="Google Shape;9098;p90"/>
          <p:cNvGrpSpPr/>
          <p:nvPr/>
        </p:nvGrpSpPr>
        <p:grpSpPr>
          <a:xfrm>
            <a:off x="1752584" y="4003061"/>
            <a:ext cx="349743" cy="350108"/>
            <a:chOff x="1759614" y="4151023"/>
            <a:chExt cx="348871" cy="349200"/>
          </a:xfrm>
        </p:grpSpPr>
        <p:sp>
          <p:nvSpPr>
            <p:cNvPr id="9099" name="Google Shape;9099;p90"/>
            <p:cNvSpPr/>
            <p:nvPr/>
          </p:nvSpPr>
          <p:spPr>
            <a:xfrm>
              <a:off x="1854956" y="4330867"/>
              <a:ext cx="138793" cy="118970"/>
            </a:xfrm>
            <a:custGeom>
              <a:rect b="b" l="l" r="r" t="t"/>
              <a:pathLst>
                <a:path extrusionOk="0" h="3655" w="4264">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0"/>
            <p:cNvSpPr/>
            <p:nvPr/>
          </p:nvSpPr>
          <p:spPr>
            <a:xfrm>
              <a:off x="1759614" y="4151023"/>
              <a:ext cx="235695" cy="59729"/>
            </a:xfrm>
            <a:custGeom>
              <a:rect b="b" l="l" r="r" t="t"/>
              <a:pathLst>
                <a:path extrusionOk="0" h="1835" w="7241">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0"/>
            <p:cNvSpPr/>
            <p:nvPr/>
          </p:nvSpPr>
          <p:spPr>
            <a:xfrm>
              <a:off x="1759614" y="4151023"/>
              <a:ext cx="348871" cy="308574"/>
            </a:xfrm>
            <a:custGeom>
              <a:rect b="b" l="l" r="r" t="t"/>
              <a:pathLst>
                <a:path extrusionOk="0" h="9480" w="10718">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0"/>
            <p:cNvSpPr/>
            <p:nvPr/>
          </p:nvSpPr>
          <p:spPr>
            <a:xfrm>
              <a:off x="1787511" y="4280478"/>
              <a:ext cx="256624" cy="219745"/>
            </a:xfrm>
            <a:custGeom>
              <a:rect b="b" l="l" r="r" t="t"/>
              <a:pathLst>
                <a:path extrusionOk="0" h="6751" w="7884">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90"/>
          <p:cNvGrpSpPr/>
          <p:nvPr/>
        </p:nvGrpSpPr>
        <p:grpSpPr>
          <a:xfrm>
            <a:off x="2506390" y="4003224"/>
            <a:ext cx="352843" cy="349228"/>
            <a:chOff x="2511541" y="4151186"/>
            <a:chExt cx="351963" cy="348323"/>
          </a:xfrm>
        </p:grpSpPr>
        <p:sp>
          <p:nvSpPr>
            <p:cNvPr id="9104" name="Google Shape;9104;p90"/>
            <p:cNvSpPr/>
            <p:nvPr/>
          </p:nvSpPr>
          <p:spPr>
            <a:xfrm>
              <a:off x="2603010" y="4361888"/>
              <a:ext cx="172124" cy="137621"/>
            </a:xfrm>
            <a:custGeom>
              <a:rect b="b" l="l" r="r" t="t"/>
              <a:pathLst>
                <a:path extrusionOk="0" h="4228" w="5288">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0"/>
            <p:cNvSpPr/>
            <p:nvPr/>
          </p:nvSpPr>
          <p:spPr>
            <a:xfrm>
              <a:off x="2511541" y="4151186"/>
              <a:ext cx="351963" cy="245622"/>
            </a:xfrm>
            <a:custGeom>
              <a:rect b="b" l="l" r="r" t="t"/>
              <a:pathLst>
                <a:path extrusionOk="0" h="7546" w="10813">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90"/>
            <p:cNvSpPr/>
            <p:nvPr/>
          </p:nvSpPr>
          <p:spPr>
            <a:xfrm>
              <a:off x="2697603" y="4277386"/>
              <a:ext cx="35675" cy="22525"/>
            </a:xfrm>
            <a:custGeom>
              <a:rect b="b" l="l" r="r" t="t"/>
              <a:pathLst>
                <a:path extrusionOk="0" h="692" w="1096">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7" name="Google Shape;9107;p90"/>
          <p:cNvGrpSpPr/>
          <p:nvPr/>
        </p:nvGrpSpPr>
        <p:grpSpPr>
          <a:xfrm>
            <a:off x="3288196" y="4003551"/>
            <a:ext cx="286770" cy="349293"/>
            <a:chOff x="3291397" y="4151512"/>
            <a:chExt cx="286055" cy="348388"/>
          </a:xfrm>
        </p:grpSpPr>
        <p:sp>
          <p:nvSpPr>
            <p:cNvPr id="9108" name="Google Shape;9108;p90"/>
            <p:cNvSpPr/>
            <p:nvPr/>
          </p:nvSpPr>
          <p:spPr>
            <a:xfrm>
              <a:off x="3490609" y="4350267"/>
              <a:ext cx="86843" cy="149632"/>
            </a:xfrm>
            <a:custGeom>
              <a:rect b="b" l="l" r="r" t="t"/>
              <a:pathLst>
                <a:path extrusionOk="0" h="4597" w="2668">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90"/>
            <p:cNvSpPr/>
            <p:nvPr/>
          </p:nvSpPr>
          <p:spPr>
            <a:xfrm>
              <a:off x="3414765" y="4261892"/>
              <a:ext cx="35545" cy="33461"/>
            </a:xfrm>
            <a:custGeom>
              <a:rect b="b" l="l" r="r" t="t"/>
              <a:pathLst>
                <a:path extrusionOk="0" h="1028" w="1092">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90"/>
            <p:cNvSpPr/>
            <p:nvPr/>
          </p:nvSpPr>
          <p:spPr>
            <a:xfrm>
              <a:off x="3291397" y="4151512"/>
              <a:ext cx="282957" cy="256754"/>
            </a:xfrm>
            <a:custGeom>
              <a:rect b="b" l="l" r="r" t="t"/>
              <a:pathLst>
                <a:path extrusionOk="0" h="7888" w="8693">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90"/>
          <p:cNvGrpSpPr/>
          <p:nvPr/>
        </p:nvGrpSpPr>
        <p:grpSpPr>
          <a:xfrm>
            <a:off x="4019454" y="4003061"/>
            <a:ext cx="349710" cy="349784"/>
            <a:chOff x="4020831" y="4151023"/>
            <a:chExt cx="348838" cy="348877"/>
          </a:xfrm>
        </p:grpSpPr>
        <p:sp>
          <p:nvSpPr>
            <p:cNvPr id="9112" name="Google Shape;9112;p90"/>
            <p:cNvSpPr/>
            <p:nvPr/>
          </p:nvSpPr>
          <p:spPr>
            <a:xfrm>
              <a:off x="4094462" y="4234712"/>
              <a:ext cx="82221" cy="69852"/>
            </a:xfrm>
            <a:custGeom>
              <a:rect b="b" l="l" r="r" t="t"/>
              <a:pathLst>
                <a:path extrusionOk="0" h="2146" w="2526">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0"/>
            <p:cNvSpPr/>
            <p:nvPr/>
          </p:nvSpPr>
          <p:spPr>
            <a:xfrm>
              <a:off x="4225479" y="4234712"/>
              <a:ext cx="82189" cy="69852"/>
            </a:xfrm>
            <a:custGeom>
              <a:rect b="b" l="l" r="r" t="t"/>
              <a:pathLst>
                <a:path extrusionOk="0" h="2146" w="2525">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0"/>
            <p:cNvSpPr/>
            <p:nvPr/>
          </p:nvSpPr>
          <p:spPr>
            <a:xfrm>
              <a:off x="4020831" y="4151023"/>
              <a:ext cx="348838" cy="218638"/>
            </a:xfrm>
            <a:custGeom>
              <a:rect b="b" l="l" r="r" t="t"/>
              <a:pathLst>
                <a:path extrusionOk="0" h="6717" w="10717">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0"/>
            <p:cNvSpPr/>
            <p:nvPr/>
          </p:nvSpPr>
          <p:spPr>
            <a:xfrm>
              <a:off x="4020831" y="4389784"/>
              <a:ext cx="348838" cy="110117"/>
            </a:xfrm>
            <a:custGeom>
              <a:rect b="b" l="l" r="r" t="t"/>
              <a:pathLst>
                <a:path extrusionOk="0" h="3383" w="10717">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6" name="Google Shape;9116;p90"/>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Online Learning</a:t>
            </a:r>
            <a:endParaRPr sz="1600">
              <a:solidFill>
                <a:srgbClr val="FFFFFF"/>
              </a:solidFill>
            </a:endParaRPr>
          </a:p>
        </p:txBody>
      </p:sp>
      <p:sp>
        <p:nvSpPr>
          <p:cNvPr id="9117" name="Google Shape;9117;p90"/>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Premium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1" name="Shape 9121"/>
        <p:cNvGrpSpPr/>
        <p:nvPr/>
      </p:nvGrpSpPr>
      <p:grpSpPr>
        <a:xfrm>
          <a:off x="0" y="0"/>
          <a:ext cx="0" cy="0"/>
          <a:chOff x="0" y="0"/>
          <a:chExt cx="0" cy="0"/>
        </a:xfrm>
      </p:grpSpPr>
      <p:grpSp>
        <p:nvGrpSpPr>
          <p:cNvPr id="9122" name="Google Shape;9122;p91"/>
          <p:cNvGrpSpPr/>
          <p:nvPr/>
        </p:nvGrpSpPr>
        <p:grpSpPr>
          <a:xfrm>
            <a:off x="995463" y="1765585"/>
            <a:ext cx="7153074" cy="2584846"/>
            <a:chOff x="1050775" y="2363925"/>
            <a:chExt cx="5489275" cy="1980725"/>
          </a:xfrm>
        </p:grpSpPr>
        <p:sp>
          <p:nvSpPr>
            <p:cNvPr id="9123" name="Google Shape;9123;p91"/>
            <p:cNvSpPr/>
            <p:nvPr/>
          </p:nvSpPr>
          <p:spPr>
            <a:xfrm>
              <a:off x="1247250" y="2364375"/>
              <a:ext cx="41700" cy="40950"/>
            </a:xfrm>
            <a:custGeom>
              <a:rect b="b" l="l" r="r" t="t"/>
              <a:pathLst>
                <a:path extrusionOk="0" h="1638" w="1668">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1"/>
            <p:cNvSpPr/>
            <p:nvPr/>
          </p:nvSpPr>
          <p:spPr>
            <a:xfrm>
              <a:off x="1138900" y="2472000"/>
              <a:ext cx="41700" cy="40950"/>
            </a:xfrm>
            <a:custGeom>
              <a:rect b="b" l="l" r="r" t="t"/>
              <a:pathLst>
                <a:path extrusionOk="0" h="1638" w="1668">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1"/>
            <p:cNvSpPr/>
            <p:nvPr/>
          </p:nvSpPr>
          <p:spPr>
            <a:xfrm>
              <a:off x="1150200" y="2375100"/>
              <a:ext cx="128025" cy="126525"/>
            </a:xfrm>
            <a:custGeom>
              <a:rect b="b" l="l" r="r" t="t"/>
              <a:pathLst>
                <a:path extrusionOk="0" h="5061" w="5121">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1"/>
            <p:cNvSpPr/>
            <p:nvPr/>
          </p:nvSpPr>
          <p:spPr>
            <a:xfrm>
              <a:off x="1080550" y="2450550"/>
              <a:ext cx="229250" cy="181625"/>
            </a:xfrm>
            <a:custGeom>
              <a:rect b="b" l="l" r="r" t="t"/>
              <a:pathLst>
                <a:path extrusionOk="0" h="7265" w="917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1"/>
            <p:cNvSpPr/>
            <p:nvPr/>
          </p:nvSpPr>
          <p:spPr>
            <a:xfrm>
              <a:off x="1740200" y="2555950"/>
              <a:ext cx="30400" cy="26525"/>
            </a:xfrm>
            <a:custGeom>
              <a:rect b="b" l="l" r="r" t="t"/>
              <a:pathLst>
                <a:path extrusionOk="0" h="1061" w="1216">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91"/>
            <p:cNvSpPr/>
            <p:nvPr/>
          </p:nvSpPr>
          <p:spPr>
            <a:xfrm>
              <a:off x="1682450" y="2364225"/>
              <a:ext cx="138150" cy="267775"/>
            </a:xfrm>
            <a:custGeom>
              <a:rect b="b" l="l" r="r" t="t"/>
              <a:pathLst>
                <a:path extrusionOk="0" h="10711" w="5526">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1"/>
            <p:cNvSpPr/>
            <p:nvPr/>
          </p:nvSpPr>
          <p:spPr>
            <a:xfrm>
              <a:off x="1809875" y="2412450"/>
              <a:ext cx="36325" cy="15500"/>
            </a:xfrm>
            <a:custGeom>
              <a:rect b="b" l="l" r="r" t="t"/>
              <a:pathLst>
                <a:path extrusionOk="0" h="620" w="1453">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1"/>
            <p:cNvSpPr/>
            <p:nvPr/>
          </p:nvSpPr>
          <p:spPr>
            <a:xfrm>
              <a:off x="1809050" y="2443950"/>
              <a:ext cx="38000" cy="15625"/>
            </a:xfrm>
            <a:custGeom>
              <a:rect b="b" l="l" r="r" t="t"/>
              <a:pathLst>
                <a:path extrusionOk="0" h="625" w="152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1"/>
            <p:cNvSpPr/>
            <p:nvPr/>
          </p:nvSpPr>
          <p:spPr>
            <a:xfrm>
              <a:off x="1809875" y="2474975"/>
              <a:ext cx="36325" cy="16100"/>
            </a:xfrm>
            <a:custGeom>
              <a:rect b="b" l="l" r="r" t="t"/>
              <a:pathLst>
                <a:path extrusionOk="0" h="644" w="1453">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1"/>
            <p:cNvSpPr/>
            <p:nvPr/>
          </p:nvSpPr>
          <p:spPr>
            <a:xfrm>
              <a:off x="2246275" y="2364825"/>
              <a:ext cx="140525" cy="121475"/>
            </a:xfrm>
            <a:custGeom>
              <a:rect b="b" l="l" r="r" t="t"/>
              <a:pathLst>
                <a:path extrusionOk="0" h="4859" w="5621">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1"/>
            <p:cNvSpPr/>
            <p:nvPr/>
          </p:nvSpPr>
          <p:spPr>
            <a:xfrm>
              <a:off x="2310575" y="2510700"/>
              <a:ext cx="139925" cy="120875"/>
            </a:xfrm>
            <a:custGeom>
              <a:rect b="b" l="l" r="r" t="t"/>
              <a:pathLst>
                <a:path extrusionOk="0" h="4835" w="5597">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1"/>
            <p:cNvSpPr/>
            <p:nvPr/>
          </p:nvSpPr>
          <p:spPr>
            <a:xfrm>
              <a:off x="2246275" y="2364225"/>
              <a:ext cx="204225" cy="267350"/>
            </a:xfrm>
            <a:custGeom>
              <a:rect b="b" l="l" r="r" t="t"/>
              <a:pathLst>
                <a:path extrusionOk="0" h="10694" w="8169">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1"/>
            <p:cNvSpPr/>
            <p:nvPr/>
          </p:nvSpPr>
          <p:spPr>
            <a:xfrm>
              <a:off x="2816625" y="2364225"/>
              <a:ext cx="219125" cy="267950"/>
            </a:xfrm>
            <a:custGeom>
              <a:rect b="b" l="l" r="r" t="t"/>
              <a:pathLst>
                <a:path extrusionOk="0" h="10718" w="8765">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1"/>
            <p:cNvSpPr/>
            <p:nvPr/>
          </p:nvSpPr>
          <p:spPr>
            <a:xfrm>
              <a:off x="3406025" y="2475325"/>
              <a:ext cx="104825" cy="78250"/>
            </a:xfrm>
            <a:custGeom>
              <a:rect b="b" l="l" r="r" t="t"/>
              <a:pathLst>
                <a:path extrusionOk="0" h="3130" w="4193">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1"/>
            <p:cNvSpPr/>
            <p:nvPr/>
          </p:nvSpPr>
          <p:spPr>
            <a:xfrm>
              <a:off x="3380425" y="2569025"/>
              <a:ext cx="156025" cy="63150"/>
            </a:xfrm>
            <a:custGeom>
              <a:rect b="b" l="l" r="r" t="t"/>
              <a:pathLst>
                <a:path extrusionOk="0" h="2526" w="6241">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1"/>
            <p:cNvSpPr/>
            <p:nvPr/>
          </p:nvSpPr>
          <p:spPr>
            <a:xfrm>
              <a:off x="3448300" y="2443950"/>
              <a:ext cx="18475" cy="15500"/>
            </a:xfrm>
            <a:custGeom>
              <a:rect b="b" l="l" r="r" t="t"/>
              <a:pathLst>
                <a:path extrusionOk="0" h="620" w="739">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1"/>
            <p:cNvSpPr/>
            <p:nvPr/>
          </p:nvSpPr>
          <p:spPr>
            <a:xfrm>
              <a:off x="3432225" y="2412400"/>
              <a:ext cx="19050" cy="15750"/>
            </a:xfrm>
            <a:custGeom>
              <a:rect b="b" l="l" r="r" t="t"/>
              <a:pathLst>
                <a:path extrusionOk="0" h="630" w="762">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1"/>
            <p:cNvSpPr/>
            <p:nvPr/>
          </p:nvSpPr>
          <p:spPr>
            <a:xfrm>
              <a:off x="3470925" y="2363925"/>
              <a:ext cx="119700" cy="63450"/>
            </a:xfrm>
            <a:custGeom>
              <a:rect b="b" l="l" r="r" t="t"/>
              <a:pathLst>
                <a:path extrusionOk="0" h="2538" w="4788">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1"/>
            <p:cNvSpPr/>
            <p:nvPr/>
          </p:nvSpPr>
          <p:spPr>
            <a:xfrm>
              <a:off x="3495350" y="2443425"/>
              <a:ext cx="143775" cy="72775"/>
            </a:xfrm>
            <a:custGeom>
              <a:rect b="b" l="l" r="r" t="t"/>
              <a:pathLst>
                <a:path extrusionOk="0" h="2911" w="5751">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1"/>
            <p:cNvSpPr/>
            <p:nvPr/>
          </p:nvSpPr>
          <p:spPr>
            <a:xfrm>
              <a:off x="3985325" y="2396375"/>
              <a:ext cx="103025" cy="110175"/>
            </a:xfrm>
            <a:custGeom>
              <a:rect b="b" l="l" r="r" t="t"/>
              <a:pathLst>
                <a:path extrusionOk="0" h="4407" w="4121">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1"/>
            <p:cNvSpPr/>
            <p:nvPr/>
          </p:nvSpPr>
          <p:spPr>
            <a:xfrm>
              <a:off x="4130000" y="2552950"/>
              <a:ext cx="84550" cy="47075"/>
            </a:xfrm>
            <a:custGeom>
              <a:rect b="b" l="l" r="r" t="t"/>
              <a:pathLst>
                <a:path extrusionOk="0" h="1883" w="3382">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1"/>
            <p:cNvSpPr/>
            <p:nvPr/>
          </p:nvSpPr>
          <p:spPr>
            <a:xfrm>
              <a:off x="3943650" y="2521400"/>
              <a:ext cx="186375" cy="78625"/>
            </a:xfrm>
            <a:custGeom>
              <a:rect b="b" l="l" r="r" t="t"/>
              <a:pathLst>
                <a:path extrusionOk="0" h="3145" w="7455">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1"/>
            <p:cNvSpPr/>
            <p:nvPr/>
          </p:nvSpPr>
          <p:spPr>
            <a:xfrm>
              <a:off x="4094275" y="2396325"/>
              <a:ext cx="126825" cy="141175"/>
            </a:xfrm>
            <a:custGeom>
              <a:rect b="b" l="l" r="r" t="t"/>
              <a:pathLst>
                <a:path extrusionOk="0" h="5647" w="5073">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1"/>
            <p:cNvSpPr/>
            <p:nvPr/>
          </p:nvSpPr>
          <p:spPr>
            <a:xfrm>
              <a:off x="4590800" y="2364225"/>
              <a:ext cx="144700" cy="265575"/>
            </a:xfrm>
            <a:custGeom>
              <a:rect b="b" l="l" r="r" t="t"/>
              <a:pathLst>
                <a:path extrusionOk="0" h="10623" w="5788">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1"/>
            <p:cNvSpPr/>
            <p:nvPr/>
          </p:nvSpPr>
          <p:spPr>
            <a:xfrm>
              <a:off x="5292725" y="2485675"/>
              <a:ext cx="93775" cy="84050"/>
            </a:xfrm>
            <a:custGeom>
              <a:rect b="b" l="l" r="r" t="t"/>
              <a:pathLst>
                <a:path extrusionOk="0" h="3362" w="3751">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1"/>
            <p:cNvSpPr/>
            <p:nvPr/>
          </p:nvSpPr>
          <p:spPr>
            <a:xfrm>
              <a:off x="5202825" y="2396375"/>
              <a:ext cx="134600" cy="114700"/>
            </a:xfrm>
            <a:custGeom>
              <a:rect b="b" l="l" r="r" t="t"/>
              <a:pathLst>
                <a:path extrusionOk="0" h="4588" w="5384">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1"/>
            <p:cNvSpPr/>
            <p:nvPr/>
          </p:nvSpPr>
          <p:spPr>
            <a:xfrm>
              <a:off x="5141525" y="2364225"/>
              <a:ext cx="116700" cy="157200"/>
            </a:xfrm>
            <a:custGeom>
              <a:rect b="b" l="l" r="r" t="t"/>
              <a:pathLst>
                <a:path extrusionOk="0" h="6288" w="4668">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1"/>
            <p:cNvSpPr/>
            <p:nvPr/>
          </p:nvSpPr>
          <p:spPr>
            <a:xfrm>
              <a:off x="5097450" y="2537475"/>
              <a:ext cx="217350" cy="94700"/>
            </a:xfrm>
            <a:custGeom>
              <a:rect b="b" l="l" r="r" t="t"/>
              <a:pathLst>
                <a:path extrusionOk="0" h="3788" w="8694">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1"/>
            <p:cNvSpPr/>
            <p:nvPr/>
          </p:nvSpPr>
          <p:spPr>
            <a:xfrm>
              <a:off x="5794625" y="2506450"/>
              <a:ext cx="140525" cy="125125"/>
            </a:xfrm>
            <a:custGeom>
              <a:rect b="b" l="l" r="r" t="t"/>
              <a:pathLst>
                <a:path extrusionOk="0" h="5005" w="5621">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1"/>
            <p:cNvSpPr/>
            <p:nvPr/>
          </p:nvSpPr>
          <p:spPr>
            <a:xfrm>
              <a:off x="5872625" y="2506475"/>
              <a:ext cx="26450" cy="15600"/>
            </a:xfrm>
            <a:custGeom>
              <a:rect b="b" l="l" r="r" t="t"/>
              <a:pathLst>
                <a:path extrusionOk="0" h="624" w="1058">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1"/>
            <p:cNvSpPr/>
            <p:nvPr/>
          </p:nvSpPr>
          <p:spPr>
            <a:xfrm>
              <a:off x="5832725" y="2577375"/>
              <a:ext cx="22600" cy="22975"/>
            </a:xfrm>
            <a:custGeom>
              <a:rect b="b" l="l" r="r" t="t"/>
              <a:pathLst>
                <a:path extrusionOk="0" h="919" w="904">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1"/>
            <p:cNvSpPr/>
            <p:nvPr/>
          </p:nvSpPr>
          <p:spPr>
            <a:xfrm>
              <a:off x="5861300" y="2545225"/>
              <a:ext cx="26825" cy="23275"/>
            </a:xfrm>
            <a:custGeom>
              <a:rect b="b" l="l" r="r" t="t"/>
              <a:pathLst>
                <a:path extrusionOk="0" h="931" w="1073">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1"/>
            <p:cNvSpPr/>
            <p:nvPr/>
          </p:nvSpPr>
          <p:spPr>
            <a:xfrm>
              <a:off x="5872625" y="2458250"/>
              <a:ext cx="26625" cy="16175"/>
            </a:xfrm>
            <a:custGeom>
              <a:rect b="b" l="l" r="r" t="t"/>
              <a:pathLst>
                <a:path extrusionOk="0" h="647" w="1065">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91"/>
            <p:cNvSpPr/>
            <p:nvPr/>
          </p:nvSpPr>
          <p:spPr>
            <a:xfrm>
              <a:off x="5794025" y="2364525"/>
              <a:ext cx="15500" cy="24150"/>
            </a:xfrm>
            <a:custGeom>
              <a:rect b="b" l="l" r="r" t="t"/>
              <a:pathLst>
                <a:path extrusionOk="0" h="966" w="62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1"/>
            <p:cNvSpPr/>
            <p:nvPr/>
          </p:nvSpPr>
          <p:spPr>
            <a:xfrm>
              <a:off x="5832725" y="2377600"/>
              <a:ext cx="24375" cy="25350"/>
            </a:xfrm>
            <a:custGeom>
              <a:rect b="b" l="l" r="r" t="t"/>
              <a:pathLst>
                <a:path extrusionOk="0" h="1014" w="975">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1"/>
            <p:cNvSpPr/>
            <p:nvPr/>
          </p:nvSpPr>
          <p:spPr>
            <a:xfrm>
              <a:off x="5861900" y="2412400"/>
              <a:ext cx="28150" cy="22700"/>
            </a:xfrm>
            <a:custGeom>
              <a:rect b="b" l="l" r="r" t="t"/>
              <a:pathLst>
                <a:path extrusionOk="0" h="908" w="1126">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1"/>
            <p:cNvSpPr/>
            <p:nvPr/>
          </p:nvSpPr>
          <p:spPr>
            <a:xfrm>
              <a:off x="5704475" y="2506475"/>
              <a:ext cx="27075" cy="15600"/>
            </a:xfrm>
            <a:custGeom>
              <a:rect b="b" l="l" r="r" t="t"/>
              <a:pathLst>
                <a:path extrusionOk="0" h="624" w="1083">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91"/>
            <p:cNvSpPr/>
            <p:nvPr/>
          </p:nvSpPr>
          <p:spPr>
            <a:xfrm>
              <a:off x="5748250" y="2577375"/>
              <a:ext cx="22575" cy="22975"/>
            </a:xfrm>
            <a:custGeom>
              <a:rect b="b" l="l" r="r" t="t"/>
              <a:pathLst>
                <a:path extrusionOk="0" h="919" w="903">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1"/>
            <p:cNvSpPr/>
            <p:nvPr/>
          </p:nvSpPr>
          <p:spPr>
            <a:xfrm>
              <a:off x="5713625" y="2545825"/>
              <a:ext cx="28050" cy="22275"/>
            </a:xfrm>
            <a:custGeom>
              <a:rect b="b" l="l" r="r" t="t"/>
              <a:pathLst>
                <a:path extrusionOk="0" h="891" w="1122">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1"/>
            <p:cNvSpPr/>
            <p:nvPr/>
          </p:nvSpPr>
          <p:spPr>
            <a:xfrm>
              <a:off x="5704325" y="2458250"/>
              <a:ext cx="26625" cy="16175"/>
            </a:xfrm>
            <a:custGeom>
              <a:rect b="b" l="l" r="r" t="t"/>
              <a:pathLst>
                <a:path extrusionOk="0" h="647" w="1065">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1"/>
            <p:cNvSpPr/>
            <p:nvPr/>
          </p:nvSpPr>
          <p:spPr>
            <a:xfrm>
              <a:off x="5746450" y="2377600"/>
              <a:ext cx="24375" cy="25950"/>
            </a:xfrm>
            <a:custGeom>
              <a:rect b="b" l="l" r="r" t="t"/>
              <a:pathLst>
                <a:path extrusionOk="0" h="1038" w="975">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1"/>
            <p:cNvSpPr/>
            <p:nvPr/>
          </p:nvSpPr>
          <p:spPr>
            <a:xfrm>
              <a:off x="5715450" y="2412400"/>
              <a:ext cx="26800" cy="22700"/>
            </a:xfrm>
            <a:custGeom>
              <a:rect b="b" l="l" r="r" t="t"/>
              <a:pathLst>
                <a:path extrusionOk="0" h="908" w="1072">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1"/>
            <p:cNvSpPr/>
            <p:nvPr/>
          </p:nvSpPr>
          <p:spPr>
            <a:xfrm>
              <a:off x="5747000" y="2403525"/>
              <a:ext cx="109575" cy="173875"/>
            </a:xfrm>
            <a:custGeom>
              <a:rect b="b" l="l" r="r" t="t"/>
              <a:pathLst>
                <a:path extrusionOk="0" h="6955" w="4383">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91"/>
            <p:cNvSpPr/>
            <p:nvPr/>
          </p:nvSpPr>
          <p:spPr>
            <a:xfrm>
              <a:off x="6347725" y="2458900"/>
              <a:ext cx="91700" cy="78525"/>
            </a:xfrm>
            <a:custGeom>
              <a:rect b="b" l="l" r="r" t="t"/>
              <a:pathLst>
                <a:path extrusionOk="0" h="3141" w="3668">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91"/>
            <p:cNvSpPr/>
            <p:nvPr/>
          </p:nvSpPr>
          <p:spPr>
            <a:xfrm>
              <a:off x="6254775" y="2364250"/>
              <a:ext cx="285275" cy="267525"/>
            </a:xfrm>
            <a:custGeom>
              <a:rect b="b" l="l" r="r" t="t"/>
              <a:pathLst>
                <a:path extrusionOk="0" h="10701" w="11411">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1"/>
            <p:cNvSpPr/>
            <p:nvPr/>
          </p:nvSpPr>
          <p:spPr>
            <a:xfrm>
              <a:off x="6313775" y="2792900"/>
              <a:ext cx="172700" cy="62525"/>
            </a:xfrm>
            <a:custGeom>
              <a:rect b="b" l="l" r="r" t="t"/>
              <a:pathLst>
                <a:path extrusionOk="0" h="2501" w="6908">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1"/>
            <p:cNvSpPr/>
            <p:nvPr/>
          </p:nvSpPr>
          <p:spPr>
            <a:xfrm>
              <a:off x="6298300" y="2870875"/>
              <a:ext cx="203650" cy="189350"/>
            </a:xfrm>
            <a:custGeom>
              <a:rect b="b" l="l" r="r" t="t"/>
              <a:pathLst>
                <a:path extrusionOk="0" h="7574" w="8146">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1"/>
            <p:cNvSpPr/>
            <p:nvPr/>
          </p:nvSpPr>
          <p:spPr>
            <a:xfrm>
              <a:off x="6359025" y="2916700"/>
              <a:ext cx="80375" cy="94725"/>
            </a:xfrm>
            <a:custGeom>
              <a:rect b="b" l="l" r="r" t="t"/>
              <a:pathLst>
                <a:path extrusionOk="0" h="3789" w="3215">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1"/>
            <p:cNvSpPr/>
            <p:nvPr/>
          </p:nvSpPr>
          <p:spPr>
            <a:xfrm>
              <a:off x="5719600" y="2934575"/>
              <a:ext cx="47075" cy="31000"/>
            </a:xfrm>
            <a:custGeom>
              <a:rect b="b" l="l" r="r" t="t"/>
              <a:pathLst>
                <a:path extrusionOk="0" h="1240" w="1883">
                  <a:moveTo>
                    <a:pt x="1" y="1"/>
                  </a:moveTo>
                  <a:lnTo>
                    <a:pt x="1" y="1239"/>
                  </a:lnTo>
                  <a:lnTo>
                    <a:pt x="1882" y="1239"/>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1"/>
            <p:cNvSpPr/>
            <p:nvPr/>
          </p:nvSpPr>
          <p:spPr>
            <a:xfrm>
              <a:off x="5782725" y="2981025"/>
              <a:ext cx="30975" cy="31575"/>
            </a:xfrm>
            <a:custGeom>
              <a:rect b="b" l="l" r="r" t="t"/>
              <a:pathLst>
                <a:path extrusionOk="0" h="1263" w="1239">
                  <a:moveTo>
                    <a:pt x="0" y="0"/>
                  </a:moveTo>
                  <a:lnTo>
                    <a:pt x="0" y="1263"/>
                  </a:lnTo>
                  <a:lnTo>
                    <a:pt x="1239" y="1263"/>
                  </a:lnTo>
                  <a:lnTo>
                    <a:pt x="123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1"/>
            <p:cNvSpPr/>
            <p:nvPr/>
          </p:nvSpPr>
          <p:spPr>
            <a:xfrm>
              <a:off x="5719600" y="2981025"/>
              <a:ext cx="47075" cy="31575"/>
            </a:xfrm>
            <a:custGeom>
              <a:rect b="b" l="l" r="r" t="t"/>
              <a:pathLst>
                <a:path extrusionOk="0" h="1263" w="1883">
                  <a:moveTo>
                    <a:pt x="1" y="0"/>
                  </a:moveTo>
                  <a:lnTo>
                    <a:pt x="1" y="1263"/>
                  </a:lnTo>
                  <a:lnTo>
                    <a:pt x="1882" y="1263"/>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1"/>
            <p:cNvSpPr/>
            <p:nvPr/>
          </p:nvSpPr>
          <p:spPr>
            <a:xfrm>
              <a:off x="5876200" y="2934575"/>
              <a:ext cx="47050" cy="31000"/>
            </a:xfrm>
            <a:custGeom>
              <a:rect b="b" l="l" r="r" t="t"/>
              <a:pathLst>
                <a:path extrusionOk="0" h="1240" w="1882">
                  <a:moveTo>
                    <a:pt x="0" y="1"/>
                  </a:moveTo>
                  <a:lnTo>
                    <a:pt x="0" y="1239"/>
                  </a:lnTo>
                  <a:lnTo>
                    <a:pt x="1882" y="1239"/>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1"/>
            <p:cNvSpPr/>
            <p:nvPr/>
          </p:nvSpPr>
          <p:spPr>
            <a:xfrm>
              <a:off x="5860700" y="2839925"/>
              <a:ext cx="16100" cy="31575"/>
            </a:xfrm>
            <a:custGeom>
              <a:rect b="b" l="l" r="r" t="t"/>
              <a:pathLst>
                <a:path extrusionOk="0" h="1263" w="644">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91"/>
            <p:cNvSpPr/>
            <p:nvPr/>
          </p:nvSpPr>
          <p:spPr>
            <a:xfrm>
              <a:off x="5719600" y="2792300"/>
              <a:ext cx="203650" cy="126225"/>
            </a:xfrm>
            <a:custGeom>
              <a:rect b="b" l="l" r="r" t="t"/>
              <a:pathLst>
                <a:path extrusionOk="0" h="5049" w="8146">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1"/>
            <p:cNvSpPr/>
            <p:nvPr/>
          </p:nvSpPr>
          <p:spPr>
            <a:xfrm>
              <a:off x="5829150" y="2981025"/>
              <a:ext cx="31575" cy="31575"/>
            </a:xfrm>
            <a:custGeom>
              <a:rect b="b" l="l" r="r" t="t"/>
              <a:pathLst>
                <a:path extrusionOk="0" h="1263" w="1263">
                  <a:moveTo>
                    <a:pt x="1" y="0"/>
                  </a:moveTo>
                  <a:lnTo>
                    <a:pt x="1" y="1263"/>
                  </a:lnTo>
                  <a:lnTo>
                    <a:pt x="1263" y="1263"/>
                  </a:lnTo>
                  <a:lnTo>
                    <a:pt x="1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1"/>
            <p:cNvSpPr/>
            <p:nvPr/>
          </p:nvSpPr>
          <p:spPr>
            <a:xfrm>
              <a:off x="5829150" y="2934575"/>
              <a:ext cx="31575" cy="31000"/>
            </a:xfrm>
            <a:custGeom>
              <a:rect b="b" l="l" r="r" t="t"/>
              <a:pathLst>
                <a:path extrusionOk="0" h="1240" w="1263">
                  <a:moveTo>
                    <a:pt x="1" y="1"/>
                  </a:moveTo>
                  <a:lnTo>
                    <a:pt x="1" y="1239"/>
                  </a:lnTo>
                  <a:lnTo>
                    <a:pt x="1263" y="1239"/>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1"/>
            <p:cNvSpPr/>
            <p:nvPr/>
          </p:nvSpPr>
          <p:spPr>
            <a:xfrm>
              <a:off x="5719600" y="3028650"/>
              <a:ext cx="47075" cy="31575"/>
            </a:xfrm>
            <a:custGeom>
              <a:rect b="b" l="l" r="r" t="t"/>
              <a:pathLst>
                <a:path extrusionOk="0" h="1263" w="1883">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1"/>
            <p:cNvSpPr/>
            <p:nvPr/>
          </p:nvSpPr>
          <p:spPr>
            <a:xfrm>
              <a:off x="5782725" y="2934575"/>
              <a:ext cx="30975" cy="31000"/>
            </a:xfrm>
            <a:custGeom>
              <a:rect b="b" l="l" r="r" t="t"/>
              <a:pathLst>
                <a:path extrusionOk="0" h="1240" w="1239">
                  <a:moveTo>
                    <a:pt x="0" y="1"/>
                  </a:moveTo>
                  <a:lnTo>
                    <a:pt x="0" y="1239"/>
                  </a:lnTo>
                  <a:lnTo>
                    <a:pt x="1239" y="1239"/>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1"/>
            <p:cNvSpPr/>
            <p:nvPr/>
          </p:nvSpPr>
          <p:spPr>
            <a:xfrm>
              <a:off x="5876200" y="2981025"/>
              <a:ext cx="47050" cy="79200"/>
            </a:xfrm>
            <a:custGeom>
              <a:rect b="b" l="l" r="r" t="t"/>
              <a:pathLst>
                <a:path extrusionOk="0" h="3168" w="1882">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1"/>
            <p:cNvSpPr/>
            <p:nvPr/>
          </p:nvSpPr>
          <p:spPr>
            <a:xfrm>
              <a:off x="5829150" y="3028650"/>
              <a:ext cx="31575" cy="31575"/>
            </a:xfrm>
            <a:custGeom>
              <a:rect b="b" l="l" r="r" t="t"/>
              <a:pathLst>
                <a:path extrusionOk="0" h="1263" w="1263">
                  <a:moveTo>
                    <a:pt x="1" y="1"/>
                  </a:moveTo>
                  <a:lnTo>
                    <a:pt x="1" y="1263"/>
                  </a:lnTo>
                  <a:lnTo>
                    <a:pt x="1263" y="1263"/>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1"/>
            <p:cNvSpPr/>
            <p:nvPr/>
          </p:nvSpPr>
          <p:spPr>
            <a:xfrm>
              <a:off x="5782725" y="3028650"/>
              <a:ext cx="30975" cy="31575"/>
            </a:xfrm>
            <a:custGeom>
              <a:rect b="b" l="l" r="r" t="t"/>
              <a:pathLst>
                <a:path extrusionOk="0" h="1263" w="1239">
                  <a:moveTo>
                    <a:pt x="0" y="1"/>
                  </a:moveTo>
                  <a:lnTo>
                    <a:pt x="0" y="1263"/>
                  </a:lnTo>
                  <a:lnTo>
                    <a:pt x="1239" y="1263"/>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1"/>
            <p:cNvSpPr/>
            <p:nvPr/>
          </p:nvSpPr>
          <p:spPr>
            <a:xfrm>
              <a:off x="5211175" y="2934000"/>
              <a:ext cx="62525" cy="126375"/>
            </a:xfrm>
            <a:custGeom>
              <a:rect b="b" l="l" r="r" t="t"/>
              <a:pathLst>
                <a:path extrusionOk="0" h="5055" w="2501">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1"/>
            <p:cNvSpPr/>
            <p:nvPr/>
          </p:nvSpPr>
          <p:spPr>
            <a:xfrm>
              <a:off x="5107125" y="2792850"/>
              <a:ext cx="271225" cy="125100"/>
            </a:xfrm>
            <a:custGeom>
              <a:rect b="b" l="l" r="r" t="t"/>
              <a:pathLst>
                <a:path extrusionOk="0" h="5004" w="10849">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1"/>
            <p:cNvSpPr/>
            <p:nvPr/>
          </p:nvSpPr>
          <p:spPr>
            <a:xfrm>
              <a:off x="4626525" y="2872075"/>
              <a:ext cx="91700" cy="78525"/>
            </a:xfrm>
            <a:custGeom>
              <a:rect b="b" l="l" r="r" t="t"/>
              <a:pathLst>
                <a:path extrusionOk="0" h="3141" w="3668">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91"/>
            <p:cNvSpPr/>
            <p:nvPr/>
          </p:nvSpPr>
          <p:spPr>
            <a:xfrm>
              <a:off x="4563925" y="2951850"/>
              <a:ext cx="91200" cy="93400"/>
            </a:xfrm>
            <a:custGeom>
              <a:rect b="b" l="l" r="r" t="t"/>
              <a:pathLst>
                <a:path extrusionOk="0" h="3736" w="3648">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1"/>
            <p:cNvSpPr/>
            <p:nvPr/>
          </p:nvSpPr>
          <p:spPr>
            <a:xfrm>
              <a:off x="4709875" y="2792450"/>
              <a:ext cx="92150" cy="83825"/>
            </a:xfrm>
            <a:custGeom>
              <a:rect b="b" l="l" r="r" t="t"/>
              <a:pathLst>
                <a:path extrusionOk="0" h="3353" w="3686">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1"/>
            <p:cNvSpPr/>
            <p:nvPr/>
          </p:nvSpPr>
          <p:spPr>
            <a:xfrm>
              <a:off x="4524550" y="2840750"/>
              <a:ext cx="105575" cy="78575"/>
            </a:xfrm>
            <a:custGeom>
              <a:rect b="b" l="l" r="r" t="t"/>
              <a:pathLst>
                <a:path extrusionOk="0" h="3143" w="4223">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1"/>
            <p:cNvSpPr/>
            <p:nvPr/>
          </p:nvSpPr>
          <p:spPr>
            <a:xfrm>
              <a:off x="4701775" y="2948275"/>
              <a:ext cx="111675" cy="112700"/>
            </a:xfrm>
            <a:custGeom>
              <a:rect b="b" l="l" r="r" t="t"/>
              <a:pathLst>
                <a:path extrusionOk="0" h="4508" w="4467">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1"/>
            <p:cNvSpPr/>
            <p:nvPr/>
          </p:nvSpPr>
          <p:spPr>
            <a:xfrm>
              <a:off x="4048425" y="2840225"/>
              <a:ext cx="72675" cy="56275"/>
            </a:xfrm>
            <a:custGeom>
              <a:rect b="b" l="l" r="r" t="t"/>
              <a:pathLst>
                <a:path extrusionOk="0" h="2251" w="2907">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1"/>
            <p:cNvSpPr/>
            <p:nvPr/>
          </p:nvSpPr>
          <p:spPr>
            <a:xfrm>
              <a:off x="3999025" y="2934000"/>
              <a:ext cx="63725" cy="63125"/>
            </a:xfrm>
            <a:custGeom>
              <a:rect b="b" l="l" r="r" t="t"/>
              <a:pathLst>
                <a:path extrusionOk="0" h="2525" w="2549">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1"/>
            <p:cNvSpPr/>
            <p:nvPr/>
          </p:nvSpPr>
          <p:spPr>
            <a:xfrm>
              <a:off x="4063900" y="2910775"/>
              <a:ext cx="36350" cy="31550"/>
            </a:xfrm>
            <a:custGeom>
              <a:rect b="b" l="l" r="r" t="t"/>
              <a:pathLst>
                <a:path extrusionOk="0" h="1262" w="1454">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1"/>
            <p:cNvSpPr/>
            <p:nvPr/>
          </p:nvSpPr>
          <p:spPr>
            <a:xfrm>
              <a:off x="4106775" y="2934575"/>
              <a:ext cx="63725" cy="62550"/>
            </a:xfrm>
            <a:custGeom>
              <a:rect b="b" l="l" r="r" t="t"/>
              <a:pathLst>
                <a:path extrusionOk="0" h="2502" w="2549">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1"/>
            <p:cNvSpPr/>
            <p:nvPr/>
          </p:nvSpPr>
          <p:spPr>
            <a:xfrm>
              <a:off x="3905550" y="2792900"/>
              <a:ext cx="313175" cy="267900"/>
            </a:xfrm>
            <a:custGeom>
              <a:rect b="b" l="l" r="r" t="t"/>
              <a:pathLst>
                <a:path extrusionOk="0" h="10716" w="12527">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1"/>
            <p:cNvSpPr/>
            <p:nvPr/>
          </p:nvSpPr>
          <p:spPr>
            <a:xfrm>
              <a:off x="3388175" y="2801225"/>
              <a:ext cx="235775" cy="61950"/>
            </a:xfrm>
            <a:custGeom>
              <a:rect b="b" l="l" r="r" t="t"/>
              <a:pathLst>
                <a:path extrusionOk="0" h="2478" w="9431">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1"/>
            <p:cNvSpPr/>
            <p:nvPr/>
          </p:nvSpPr>
          <p:spPr>
            <a:xfrm>
              <a:off x="3442950" y="2917925"/>
              <a:ext cx="110175" cy="94375"/>
            </a:xfrm>
            <a:custGeom>
              <a:rect b="b" l="l" r="r" t="t"/>
              <a:pathLst>
                <a:path extrusionOk="0" h="3775" w="4407">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91"/>
            <p:cNvSpPr/>
            <p:nvPr/>
          </p:nvSpPr>
          <p:spPr>
            <a:xfrm>
              <a:off x="3372100" y="2878625"/>
              <a:ext cx="267350" cy="173275"/>
            </a:xfrm>
            <a:custGeom>
              <a:rect b="b" l="l" r="r" t="t"/>
              <a:pathLst>
                <a:path extrusionOk="0" h="6931" w="10694">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1"/>
            <p:cNvSpPr/>
            <p:nvPr/>
          </p:nvSpPr>
          <p:spPr>
            <a:xfrm>
              <a:off x="2792800" y="2887500"/>
              <a:ext cx="16100" cy="78075"/>
            </a:xfrm>
            <a:custGeom>
              <a:rect b="b" l="l" r="r" t="t"/>
              <a:pathLst>
                <a:path extrusionOk="0" h="3123" w="644">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1"/>
            <p:cNvSpPr/>
            <p:nvPr/>
          </p:nvSpPr>
          <p:spPr>
            <a:xfrm>
              <a:off x="3043450" y="2887500"/>
              <a:ext cx="16700" cy="78075"/>
            </a:xfrm>
            <a:custGeom>
              <a:rect b="b" l="l" r="r" t="t"/>
              <a:pathLst>
                <a:path extrusionOk="0" h="3123" w="668">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1"/>
            <p:cNvSpPr/>
            <p:nvPr/>
          </p:nvSpPr>
          <p:spPr>
            <a:xfrm>
              <a:off x="2824375" y="2856000"/>
              <a:ext cx="203625" cy="141725"/>
            </a:xfrm>
            <a:custGeom>
              <a:rect b="b" l="l" r="r" t="t"/>
              <a:pathLst>
                <a:path extrusionOk="0" h="5669" w="8145">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1"/>
            <p:cNvSpPr/>
            <p:nvPr/>
          </p:nvSpPr>
          <p:spPr>
            <a:xfrm>
              <a:off x="2265325" y="2953650"/>
              <a:ext cx="55975" cy="55975"/>
            </a:xfrm>
            <a:custGeom>
              <a:rect b="b" l="l" r="r" t="t"/>
              <a:pathLst>
                <a:path extrusionOk="0" h="2239" w="2239">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1"/>
            <p:cNvSpPr/>
            <p:nvPr/>
          </p:nvSpPr>
          <p:spPr>
            <a:xfrm>
              <a:off x="2211750" y="2976250"/>
              <a:ext cx="86350" cy="83825"/>
            </a:xfrm>
            <a:custGeom>
              <a:rect b="b" l="l" r="r" t="t"/>
              <a:pathLst>
                <a:path extrusionOk="0" h="3353" w="3454">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1"/>
            <p:cNvSpPr/>
            <p:nvPr/>
          </p:nvSpPr>
          <p:spPr>
            <a:xfrm>
              <a:off x="2308775" y="2824450"/>
              <a:ext cx="165550" cy="141800"/>
            </a:xfrm>
            <a:custGeom>
              <a:rect b="b" l="l" r="r" t="t"/>
              <a:pathLst>
                <a:path extrusionOk="0" h="5672" w="6622">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1"/>
            <p:cNvSpPr/>
            <p:nvPr/>
          </p:nvSpPr>
          <p:spPr>
            <a:xfrm>
              <a:off x="2277225" y="2792900"/>
              <a:ext cx="239375" cy="205075"/>
            </a:xfrm>
            <a:custGeom>
              <a:rect b="b" l="l" r="r" t="t"/>
              <a:pathLst>
                <a:path extrusionOk="0" h="8203" w="9575">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1"/>
            <p:cNvSpPr/>
            <p:nvPr/>
          </p:nvSpPr>
          <p:spPr>
            <a:xfrm>
              <a:off x="1796175" y="2792600"/>
              <a:ext cx="88150" cy="84250"/>
            </a:xfrm>
            <a:custGeom>
              <a:rect b="b" l="l" r="r" t="t"/>
              <a:pathLst>
                <a:path extrusionOk="0" h="3370" w="3526">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91"/>
            <p:cNvSpPr/>
            <p:nvPr/>
          </p:nvSpPr>
          <p:spPr>
            <a:xfrm>
              <a:off x="1676500" y="2824600"/>
              <a:ext cx="172100" cy="171025"/>
            </a:xfrm>
            <a:custGeom>
              <a:rect b="b" l="l" r="r" t="t"/>
              <a:pathLst>
                <a:path extrusionOk="0" h="6841" w="6884">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1"/>
            <p:cNvSpPr/>
            <p:nvPr/>
          </p:nvSpPr>
          <p:spPr>
            <a:xfrm>
              <a:off x="1658650" y="2998450"/>
              <a:ext cx="47050" cy="60450"/>
            </a:xfrm>
            <a:custGeom>
              <a:rect b="b" l="l" r="r" t="t"/>
              <a:pathLst>
                <a:path extrusionOk="0" h="2418" w="1882">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1"/>
            <p:cNvSpPr/>
            <p:nvPr/>
          </p:nvSpPr>
          <p:spPr>
            <a:xfrm>
              <a:off x="1054950" y="2827075"/>
              <a:ext cx="273300" cy="198625"/>
            </a:xfrm>
            <a:custGeom>
              <a:rect b="b" l="l" r="r" t="t"/>
              <a:pathLst>
                <a:path extrusionOk="0" h="7945" w="10932">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91"/>
            <p:cNvSpPr/>
            <p:nvPr/>
          </p:nvSpPr>
          <p:spPr>
            <a:xfrm>
              <a:off x="1282975" y="3220650"/>
              <a:ext cx="42300" cy="41400"/>
            </a:xfrm>
            <a:custGeom>
              <a:rect b="b" l="l" r="r" t="t"/>
              <a:pathLst>
                <a:path extrusionOk="0" h="1656" w="1692">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1"/>
            <p:cNvSpPr/>
            <p:nvPr/>
          </p:nvSpPr>
          <p:spPr>
            <a:xfrm>
              <a:off x="1056150" y="3421150"/>
              <a:ext cx="71550" cy="67950"/>
            </a:xfrm>
            <a:custGeom>
              <a:rect b="b" l="l" r="r" t="t"/>
              <a:pathLst>
                <a:path extrusionOk="0" h="2718" w="2862">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1"/>
            <p:cNvSpPr/>
            <p:nvPr/>
          </p:nvSpPr>
          <p:spPr>
            <a:xfrm>
              <a:off x="1068100" y="3332275"/>
              <a:ext cx="144650" cy="141625"/>
            </a:xfrm>
            <a:custGeom>
              <a:rect b="b" l="l" r="r" t="t"/>
              <a:pathLst>
                <a:path extrusionOk="0" h="5665" w="5786">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1"/>
            <p:cNvSpPr/>
            <p:nvPr/>
          </p:nvSpPr>
          <p:spPr>
            <a:xfrm>
              <a:off x="1146050" y="3254450"/>
              <a:ext cx="145275" cy="145125"/>
            </a:xfrm>
            <a:custGeom>
              <a:rect b="b" l="l" r="r" t="t"/>
              <a:pathLst>
                <a:path extrusionOk="0" h="5805" w="5811">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91"/>
            <p:cNvSpPr/>
            <p:nvPr/>
          </p:nvSpPr>
          <p:spPr>
            <a:xfrm>
              <a:off x="1845925" y="3224675"/>
              <a:ext cx="58625" cy="88475"/>
            </a:xfrm>
            <a:custGeom>
              <a:rect b="b" l="l" r="r" t="t"/>
              <a:pathLst>
                <a:path extrusionOk="0" h="3539" w="2345">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91"/>
            <p:cNvSpPr/>
            <p:nvPr/>
          </p:nvSpPr>
          <p:spPr>
            <a:xfrm>
              <a:off x="1633400" y="3350150"/>
              <a:ext cx="67550" cy="68125"/>
            </a:xfrm>
            <a:custGeom>
              <a:rect b="b" l="l" r="r" t="t"/>
              <a:pathLst>
                <a:path extrusionOk="0" h="2725" w="2702">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1"/>
            <p:cNvSpPr/>
            <p:nvPr/>
          </p:nvSpPr>
          <p:spPr>
            <a:xfrm>
              <a:off x="1686025" y="3245375"/>
              <a:ext cx="187575" cy="149350"/>
            </a:xfrm>
            <a:custGeom>
              <a:rect b="b" l="l" r="r" t="t"/>
              <a:pathLst>
                <a:path extrusionOk="0" h="5974" w="7503">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1"/>
            <p:cNvSpPr/>
            <p:nvPr/>
          </p:nvSpPr>
          <p:spPr>
            <a:xfrm>
              <a:off x="1709750" y="3328125"/>
              <a:ext cx="161750" cy="157575"/>
            </a:xfrm>
            <a:custGeom>
              <a:rect b="b" l="l" r="r" t="t"/>
              <a:pathLst>
                <a:path extrusionOk="0" h="6303" w="647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1"/>
            <p:cNvSpPr/>
            <p:nvPr/>
          </p:nvSpPr>
          <p:spPr>
            <a:xfrm>
              <a:off x="2213525" y="3366825"/>
              <a:ext cx="130400" cy="120800"/>
            </a:xfrm>
            <a:custGeom>
              <a:rect b="b" l="l" r="r" t="t"/>
              <a:pathLst>
                <a:path extrusionOk="0" h="4832" w="5216">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91"/>
            <p:cNvSpPr/>
            <p:nvPr/>
          </p:nvSpPr>
          <p:spPr>
            <a:xfrm>
              <a:off x="2308175" y="3221625"/>
              <a:ext cx="178650" cy="184500"/>
            </a:xfrm>
            <a:custGeom>
              <a:rect b="b" l="l" r="r" t="t"/>
              <a:pathLst>
                <a:path extrusionOk="0" h="7380" w="7146">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91"/>
            <p:cNvSpPr/>
            <p:nvPr/>
          </p:nvSpPr>
          <p:spPr>
            <a:xfrm>
              <a:off x="2908300" y="3221025"/>
              <a:ext cx="128050" cy="95200"/>
            </a:xfrm>
            <a:custGeom>
              <a:rect b="b" l="l" r="r" t="t"/>
              <a:pathLst>
                <a:path extrusionOk="0" h="3808" w="5122">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1"/>
            <p:cNvSpPr/>
            <p:nvPr/>
          </p:nvSpPr>
          <p:spPr>
            <a:xfrm>
              <a:off x="2808875" y="3331100"/>
              <a:ext cx="235200" cy="94075"/>
            </a:xfrm>
            <a:custGeom>
              <a:rect b="b" l="l" r="r" t="t"/>
              <a:pathLst>
                <a:path extrusionOk="0" h="3763" w="9408">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1"/>
            <p:cNvSpPr/>
            <p:nvPr/>
          </p:nvSpPr>
          <p:spPr>
            <a:xfrm>
              <a:off x="2824950" y="3441175"/>
              <a:ext cx="203050" cy="47125"/>
            </a:xfrm>
            <a:custGeom>
              <a:rect b="b" l="l" r="r" t="t"/>
              <a:pathLst>
                <a:path extrusionOk="0" h="1885" w="8122">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1"/>
            <p:cNvSpPr/>
            <p:nvPr/>
          </p:nvSpPr>
          <p:spPr>
            <a:xfrm>
              <a:off x="3456650" y="3220825"/>
              <a:ext cx="99450" cy="125900"/>
            </a:xfrm>
            <a:custGeom>
              <a:rect b="b" l="l" r="r" t="t"/>
              <a:pathLst>
                <a:path extrusionOk="0" h="5036" w="3978">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1"/>
            <p:cNvSpPr/>
            <p:nvPr/>
          </p:nvSpPr>
          <p:spPr>
            <a:xfrm>
              <a:off x="3388175" y="3300125"/>
              <a:ext cx="63125" cy="47075"/>
            </a:xfrm>
            <a:custGeom>
              <a:rect b="b" l="l" r="r" t="t"/>
              <a:pathLst>
                <a:path extrusionOk="0" h="1883" w="2525">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1"/>
            <p:cNvSpPr/>
            <p:nvPr/>
          </p:nvSpPr>
          <p:spPr>
            <a:xfrm>
              <a:off x="3560825" y="3300125"/>
              <a:ext cx="63125" cy="47075"/>
            </a:xfrm>
            <a:custGeom>
              <a:rect b="b" l="l" r="r" t="t"/>
              <a:pathLst>
                <a:path extrusionOk="0" h="1883" w="2525">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1"/>
            <p:cNvSpPr/>
            <p:nvPr/>
          </p:nvSpPr>
          <p:spPr>
            <a:xfrm>
              <a:off x="3388175" y="3363250"/>
              <a:ext cx="235775" cy="125650"/>
            </a:xfrm>
            <a:custGeom>
              <a:rect b="b" l="l" r="r" t="t"/>
              <a:pathLst>
                <a:path extrusionOk="0" h="5026" w="9431">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1"/>
            <p:cNvSpPr/>
            <p:nvPr/>
          </p:nvSpPr>
          <p:spPr>
            <a:xfrm>
              <a:off x="4029975" y="3393600"/>
              <a:ext cx="109575" cy="16100"/>
            </a:xfrm>
            <a:custGeom>
              <a:rect b="b" l="l" r="r" t="t"/>
              <a:pathLst>
                <a:path extrusionOk="0" h="644" w="4383">
                  <a:moveTo>
                    <a:pt x="0" y="1"/>
                  </a:moveTo>
                  <a:lnTo>
                    <a:pt x="0" y="644"/>
                  </a:lnTo>
                  <a:lnTo>
                    <a:pt x="4382" y="644"/>
                  </a:lnTo>
                  <a:lnTo>
                    <a:pt x="4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1"/>
            <p:cNvSpPr/>
            <p:nvPr/>
          </p:nvSpPr>
          <p:spPr>
            <a:xfrm>
              <a:off x="4063325" y="3313225"/>
              <a:ext cx="42875" cy="64925"/>
            </a:xfrm>
            <a:custGeom>
              <a:rect b="b" l="l" r="r" t="t"/>
              <a:pathLst>
                <a:path extrusionOk="0" h="2597" w="1715">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91"/>
            <p:cNvSpPr/>
            <p:nvPr/>
          </p:nvSpPr>
          <p:spPr>
            <a:xfrm>
              <a:off x="3962700" y="3220950"/>
              <a:ext cx="243950" cy="157200"/>
            </a:xfrm>
            <a:custGeom>
              <a:rect b="b" l="l" r="r" t="t"/>
              <a:pathLst>
                <a:path extrusionOk="0" h="6288" w="9758">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91"/>
            <p:cNvSpPr/>
            <p:nvPr/>
          </p:nvSpPr>
          <p:spPr>
            <a:xfrm>
              <a:off x="4029975" y="3425150"/>
              <a:ext cx="109575" cy="15525"/>
            </a:xfrm>
            <a:custGeom>
              <a:rect b="b" l="l" r="r" t="t"/>
              <a:pathLst>
                <a:path extrusionOk="0" h="621" w="4383">
                  <a:moveTo>
                    <a:pt x="0" y="1"/>
                  </a:moveTo>
                  <a:lnTo>
                    <a:pt x="0" y="620"/>
                  </a:lnTo>
                  <a:lnTo>
                    <a:pt x="4382" y="620"/>
                  </a:lnTo>
                  <a:lnTo>
                    <a:pt x="4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1"/>
            <p:cNvSpPr/>
            <p:nvPr/>
          </p:nvSpPr>
          <p:spPr>
            <a:xfrm>
              <a:off x="4022225" y="3409675"/>
              <a:ext cx="7775" cy="15500"/>
            </a:xfrm>
            <a:custGeom>
              <a:rect b="b" l="l" r="r" t="t"/>
              <a:pathLst>
                <a:path extrusionOk="0" h="620" w="311">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1"/>
            <p:cNvSpPr/>
            <p:nvPr/>
          </p:nvSpPr>
          <p:spPr>
            <a:xfrm>
              <a:off x="4139525" y="3409675"/>
              <a:ext cx="10725" cy="15500"/>
            </a:xfrm>
            <a:custGeom>
              <a:rect b="b" l="l" r="r" t="t"/>
              <a:pathLst>
                <a:path extrusionOk="0" h="620" w="429">
                  <a:moveTo>
                    <a:pt x="0" y="1"/>
                  </a:moveTo>
                  <a:lnTo>
                    <a:pt x="0" y="620"/>
                  </a:lnTo>
                  <a:cubicBezTo>
                    <a:pt x="429" y="620"/>
                    <a:pt x="429" y="1"/>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1"/>
            <p:cNvSpPr/>
            <p:nvPr/>
          </p:nvSpPr>
          <p:spPr>
            <a:xfrm>
              <a:off x="4018425" y="3440575"/>
              <a:ext cx="132675" cy="47725"/>
            </a:xfrm>
            <a:custGeom>
              <a:rect b="b" l="l" r="r" t="t"/>
              <a:pathLst>
                <a:path extrusionOk="0" h="1909" w="5307">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1"/>
            <p:cNvSpPr/>
            <p:nvPr/>
          </p:nvSpPr>
          <p:spPr>
            <a:xfrm>
              <a:off x="4569375" y="3456125"/>
              <a:ext cx="172075" cy="31575"/>
            </a:xfrm>
            <a:custGeom>
              <a:rect b="b" l="l" r="r" t="t"/>
              <a:pathLst>
                <a:path extrusionOk="0" h="1263" w="6883">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1"/>
            <p:cNvSpPr/>
            <p:nvPr/>
          </p:nvSpPr>
          <p:spPr>
            <a:xfrm>
              <a:off x="4585450" y="3346575"/>
              <a:ext cx="172075" cy="94325"/>
            </a:xfrm>
            <a:custGeom>
              <a:rect b="b" l="l" r="r" t="t"/>
              <a:pathLst>
                <a:path extrusionOk="0" h="3773" w="6883">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1"/>
            <p:cNvSpPr/>
            <p:nvPr/>
          </p:nvSpPr>
          <p:spPr>
            <a:xfrm>
              <a:off x="4611050" y="3221850"/>
              <a:ext cx="91700" cy="109275"/>
            </a:xfrm>
            <a:custGeom>
              <a:rect b="b" l="l" r="r" t="t"/>
              <a:pathLst>
                <a:path extrusionOk="0" h="4371" w="3668">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1"/>
            <p:cNvSpPr/>
            <p:nvPr/>
          </p:nvSpPr>
          <p:spPr>
            <a:xfrm>
              <a:off x="5171275" y="3220800"/>
              <a:ext cx="186375" cy="267500"/>
            </a:xfrm>
            <a:custGeom>
              <a:rect b="b" l="l" r="r" t="t"/>
              <a:pathLst>
                <a:path extrusionOk="0" h="10700" w="7455">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1"/>
            <p:cNvSpPr/>
            <p:nvPr/>
          </p:nvSpPr>
          <p:spPr>
            <a:xfrm>
              <a:off x="5189150" y="3369800"/>
              <a:ext cx="34550" cy="35150"/>
            </a:xfrm>
            <a:custGeom>
              <a:rect b="b" l="l" r="r" t="t"/>
              <a:pathLst>
                <a:path extrusionOk="0" h="1406" w="1382">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91"/>
            <p:cNvSpPr/>
            <p:nvPr/>
          </p:nvSpPr>
          <p:spPr>
            <a:xfrm>
              <a:off x="5208800" y="3296575"/>
              <a:ext cx="50025" cy="39300"/>
            </a:xfrm>
            <a:custGeom>
              <a:rect b="b" l="l" r="r" t="t"/>
              <a:pathLst>
                <a:path extrusionOk="0" h="1572" w="2001">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91"/>
            <p:cNvSpPr/>
            <p:nvPr/>
          </p:nvSpPr>
          <p:spPr>
            <a:xfrm>
              <a:off x="5195100" y="3331700"/>
              <a:ext cx="49425" cy="39300"/>
            </a:xfrm>
            <a:custGeom>
              <a:rect b="b" l="l" r="r" t="t"/>
              <a:pathLst>
                <a:path extrusionOk="0" h="1572" w="1977">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1"/>
            <p:cNvSpPr/>
            <p:nvPr/>
          </p:nvSpPr>
          <p:spPr>
            <a:xfrm>
              <a:off x="5146875" y="3270375"/>
              <a:ext cx="58975" cy="40500"/>
            </a:xfrm>
            <a:custGeom>
              <a:rect b="b" l="l" r="r" t="t"/>
              <a:pathLst>
                <a:path extrusionOk="0" h="1620" w="2359">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1"/>
            <p:cNvSpPr/>
            <p:nvPr/>
          </p:nvSpPr>
          <p:spPr>
            <a:xfrm>
              <a:off x="5247500" y="3356700"/>
              <a:ext cx="58950" cy="40500"/>
            </a:xfrm>
            <a:custGeom>
              <a:rect b="b" l="l" r="r" t="t"/>
              <a:pathLst>
                <a:path extrusionOk="0" h="1620" w="2358">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1"/>
            <p:cNvSpPr/>
            <p:nvPr/>
          </p:nvSpPr>
          <p:spPr>
            <a:xfrm>
              <a:off x="5135550" y="3304300"/>
              <a:ext cx="52425" cy="43500"/>
            </a:xfrm>
            <a:custGeom>
              <a:rect b="b" l="l" r="r" t="t"/>
              <a:pathLst>
                <a:path extrusionOk="0" h="1740" w="2097">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1"/>
            <p:cNvSpPr/>
            <p:nvPr/>
          </p:nvSpPr>
          <p:spPr>
            <a:xfrm>
              <a:off x="5271300" y="3254300"/>
              <a:ext cx="46475" cy="68475"/>
            </a:xfrm>
            <a:custGeom>
              <a:rect b="b" l="l" r="r" t="t"/>
              <a:pathLst>
                <a:path extrusionOk="0" h="2739" w="1859">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1"/>
            <p:cNvSpPr/>
            <p:nvPr/>
          </p:nvSpPr>
          <p:spPr>
            <a:xfrm>
              <a:off x="5197475" y="3390625"/>
              <a:ext cx="81600" cy="34550"/>
            </a:xfrm>
            <a:custGeom>
              <a:rect b="b" l="l" r="r" t="t"/>
              <a:pathLst>
                <a:path extrusionOk="0" h="1382" w="3264">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1"/>
            <p:cNvSpPr/>
            <p:nvPr/>
          </p:nvSpPr>
          <p:spPr>
            <a:xfrm>
              <a:off x="5136150" y="3344800"/>
              <a:ext cx="45875" cy="69075"/>
            </a:xfrm>
            <a:custGeom>
              <a:rect b="b" l="l" r="r" t="t"/>
              <a:pathLst>
                <a:path extrusionOk="0" h="2763" w="1835">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1"/>
            <p:cNvSpPr/>
            <p:nvPr/>
          </p:nvSpPr>
          <p:spPr>
            <a:xfrm>
              <a:off x="5229625" y="3262625"/>
              <a:ext cx="34550" cy="35750"/>
            </a:xfrm>
            <a:custGeom>
              <a:rect b="b" l="l" r="r" t="t"/>
              <a:pathLst>
                <a:path extrusionOk="0" h="1430" w="1382">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1"/>
            <p:cNvSpPr/>
            <p:nvPr/>
          </p:nvSpPr>
          <p:spPr>
            <a:xfrm>
              <a:off x="5265350" y="3320375"/>
              <a:ext cx="53000" cy="43500"/>
            </a:xfrm>
            <a:custGeom>
              <a:rect b="b" l="l" r="r" t="t"/>
              <a:pathLst>
                <a:path extrusionOk="0" h="1740" w="212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1"/>
            <p:cNvSpPr/>
            <p:nvPr/>
          </p:nvSpPr>
          <p:spPr>
            <a:xfrm>
              <a:off x="5174250" y="3242300"/>
              <a:ext cx="81600" cy="35250"/>
            </a:xfrm>
            <a:custGeom>
              <a:rect b="b" l="l" r="r" t="t"/>
              <a:pathLst>
                <a:path extrusionOk="0" h="1410" w="3264">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1"/>
            <p:cNvSpPr/>
            <p:nvPr/>
          </p:nvSpPr>
          <p:spPr>
            <a:xfrm>
              <a:off x="5782725" y="3220950"/>
              <a:ext cx="78000" cy="16700"/>
            </a:xfrm>
            <a:custGeom>
              <a:rect b="b" l="l" r="r" t="t"/>
              <a:pathLst>
                <a:path extrusionOk="0" h="668" w="312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1"/>
            <p:cNvSpPr/>
            <p:nvPr/>
          </p:nvSpPr>
          <p:spPr>
            <a:xfrm>
              <a:off x="5735100" y="3253100"/>
              <a:ext cx="172675" cy="94100"/>
            </a:xfrm>
            <a:custGeom>
              <a:rect b="b" l="l" r="r" t="t"/>
              <a:pathLst>
                <a:path extrusionOk="0" h="3764" w="6907">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1"/>
            <p:cNvSpPr/>
            <p:nvPr/>
          </p:nvSpPr>
          <p:spPr>
            <a:xfrm>
              <a:off x="5735100" y="3363250"/>
              <a:ext cx="172675" cy="125050"/>
            </a:xfrm>
            <a:custGeom>
              <a:rect b="b" l="l" r="r" t="t"/>
              <a:pathLst>
                <a:path extrusionOk="0" h="5002" w="6907">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91"/>
            <p:cNvSpPr/>
            <p:nvPr/>
          </p:nvSpPr>
          <p:spPr>
            <a:xfrm>
              <a:off x="6298900" y="3393600"/>
              <a:ext cx="46450" cy="46175"/>
            </a:xfrm>
            <a:custGeom>
              <a:rect b="b" l="l" r="r" t="t"/>
              <a:pathLst>
                <a:path extrusionOk="0" h="1847" w="1858">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1"/>
            <p:cNvSpPr/>
            <p:nvPr/>
          </p:nvSpPr>
          <p:spPr>
            <a:xfrm>
              <a:off x="6286975" y="3237025"/>
              <a:ext cx="67925" cy="47050"/>
            </a:xfrm>
            <a:custGeom>
              <a:rect b="b" l="l" r="r" t="t"/>
              <a:pathLst>
                <a:path extrusionOk="0" h="1882" w="2717">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1"/>
            <p:cNvSpPr/>
            <p:nvPr/>
          </p:nvSpPr>
          <p:spPr>
            <a:xfrm>
              <a:off x="6376900" y="3393600"/>
              <a:ext cx="46450" cy="47525"/>
            </a:xfrm>
            <a:custGeom>
              <a:rect b="b" l="l" r="r" t="t"/>
              <a:pathLst>
                <a:path extrusionOk="0" h="1901" w="1858">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1"/>
            <p:cNvSpPr/>
            <p:nvPr/>
          </p:nvSpPr>
          <p:spPr>
            <a:xfrm>
              <a:off x="6365525" y="3237025"/>
              <a:ext cx="67350" cy="47050"/>
            </a:xfrm>
            <a:custGeom>
              <a:rect b="b" l="l" r="r" t="t"/>
              <a:pathLst>
                <a:path extrusionOk="0" h="1882" w="2694">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1"/>
            <p:cNvSpPr/>
            <p:nvPr/>
          </p:nvSpPr>
          <p:spPr>
            <a:xfrm>
              <a:off x="6455475" y="3392425"/>
              <a:ext cx="46475" cy="47350"/>
            </a:xfrm>
            <a:custGeom>
              <a:rect b="b" l="l" r="r" t="t"/>
              <a:pathLst>
                <a:path extrusionOk="0" h="1894" w="1859">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1"/>
            <p:cNvSpPr/>
            <p:nvPr/>
          </p:nvSpPr>
          <p:spPr>
            <a:xfrm>
              <a:off x="6444125" y="3236975"/>
              <a:ext cx="68775" cy="47100"/>
            </a:xfrm>
            <a:custGeom>
              <a:rect b="b" l="l" r="r" t="t"/>
              <a:pathLst>
                <a:path extrusionOk="0" h="1884" w="2751">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1"/>
            <p:cNvSpPr/>
            <p:nvPr/>
          </p:nvSpPr>
          <p:spPr>
            <a:xfrm>
              <a:off x="6266750" y="3299550"/>
              <a:ext cx="267350" cy="173275"/>
            </a:xfrm>
            <a:custGeom>
              <a:rect b="b" l="l" r="r" t="t"/>
              <a:pathLst>
                <a:path extrusionOk="0" h="6931" w="10694">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1"/>
            <p:cNvSpPr/>
            <p:nvPr/>
          </p:nvSpPr>
          <p:spPr>
            <a:xfrm>
              <a:off x="6266150" y="3664500"/>
              <a:ext cx="110775" cy="110175"/>
            </a:xfrm>
            <a:custGeom>
              <a:rect b="b" l="l" r="r" t="t"/>
              <a:pathLst>
                <a:path extrusionOk="0" h="4407" w="4431">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1"/>
            <p:cNvSpPr/>
            <p:nvPr/>
          </p:nvSpPr>
          <p:spPr>
            <a:xfrm>
              <a:off x="6266150" y="3790125"/>
              <a:ext cx="110175" cy="110175"/>
            </a:xfrm>
            <a:custGeom>
              <a:rect b="b" l="l" r="r" t="t"/>
              <a:pathLst>
                <a:path extrusionOk="0" h="4407" w="4407">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1"/>
            <p:cNvSpPr/>
            <p:nvPr/>
          </p:nvSpPr>
          <p:spPr>
            <a:xfrm>
              <a:off x="6392975" y="3711375"/>
              <a:ext cx="141125" cy="87100"/>
            </a:xfrm>
            <a:custGeom>
              <a:rect b="b" l="l" r="r" t="t"/>
              <a:pathLst>
                <a:path extrusionOk="0" h="3484" w="5645">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1"/>
            <p:cNvSpPr/>
            <p:nvPr/>
          </p:nvSpPr>
          <p:spPr>
            <a:xfrm>
              <a:off x="6382250" y="3813925"/>
              <a:ext cx="151850" cy="87375"/>
            </a:xfrm>
            <a:custGeom>
              <a:rect b="b" l="l" r="r" t="t"/>
              <a:pathLst>
                <a:path extrusionOk="0" h="3495" w="6074">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1"/>
            <p:cNvSpPr/>
            <p:nvPr/>
          </p:nvSpPr>
          <p:spPr>
            <a:xfrm>
              <a:off x="5703525" y="3648900"/>
              <a:ext cx="237900" cy="267450"/>
            </a:xfrm>
            <a:custGeom>
              <a:rect b="b" l="l" r="r" t="t"/>
              <a:pathLst>
                <a:path extrusionOk="0" h="10698" w="9516">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91"/>
            <p:cNvSpPr/>
            <p:nvPr/>
          </p:nvSpPr>
          <p:spPr>
            <a:xfrm>
              <a:off x="5170700" y="3779250"/>
              <a:ext cx="48225" cy="62700"/>
            </a:xfrm>
            <a:custGeom>
              <a:rect b="b" l="l" r="r" t="t"/>
              <a:pathLst>
                <a:path extrusionOk="0" h="2508" w="1929">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1"/>
            <p:cNvSpPr/>
            <p:nvPr/>
          </p:nvSpPr>
          <p:spPr>
            <a:xfrm>
              <a:off x="5109375" y="3845975"/>
              <a:ext cx="171475" cy="62050"/>
            </a:xfrm>
            <a:custGeom>
              <a:rect b="b" l="l" r="r" t="t"/>
              <a:pathLst>
                <a:path extrusionOk="0" h="2482" w="6859">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1"/>
            <p:cNvSpPr/>
            <p:nvPr/>
          </p:nvSpPr>
          <p:spPr>
            <a:xfrm>
              <a:off x="5184975" y="3673025"/>
              <a:ext cx="141125" cy="79025"/>
            </a:xfrm>
            <a:custGeom>
              <a:rect b="b" l="l" r="r" t="t"/>
              <a:pathLst>
                <a:path extrusionOk="0" h="3161" w="5645">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1"/>
            <p:cNvSpPr/>
            <p:nvPr/>
          </p:nvSpPr>
          <p:spPr>
            <a:xfrm>
              <a:off x="5225450" y="3766900"/>
              <a:ext cx="168475" cy="86700"/>
            </a:xfrm>
            <a:custGeom>
              <a:rect b="b" l="l" r="r" t="t"/>
              <a:pathLst>
                <a:path extrusionOk="0" h="3468" w="6739">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1"/>
            <p:cNvSpPr/>
            <p:nvPr/>
          </p:nvSpPr>
          <p:spPr>
            <a:xfrm>
              <a:off x="5173075" y="3688850"/>
              <a:ext cx="17275" cy="14925"/>
            </a:xfrm>
            <a:custGeom>
              <a:rect b="b" l="l" r="r" t="t"/>
              <a:pathLst>
                <a:path extrusionOk="0" h="597" w="691">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1"/>
            <p:cNvSpPr/>
            <p:nvPr/>
          </p:nvSpPr>
          <p:spPr>
            <a:xfrm>
              <a:off x="5179175" y="3656725"/>
              <a:ext cx="18925" cy="15725"/>
            </a:xfrm>
            <a:custGeom>
              <a:rect b="b" l="l" r="r" t="t"/>
              <a:pathLst>
                <a:path extrusionOk="0" h="629" w="757">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1"/>
            <p:cNvSpPr/>
            <p:nvPr/>
          </p:nvSpPr>
          <p:spPr>
            <a:xfrm>
              <a:off x="4687250" y="3653775"/>
              <a:ext cx="42900" cy="42300"/>
            </a:xfrm>
            <a:custGeom>
              <a:rect b="b" l="l" r="r" t="t"/>
              <a:pathLst>
                <a:path extrusionOk="0" h="1692" w="1716">
                  <a:moveTo>
                    <a:pt x="1" y="1"/>
                  </a:moveTo>
                  <a:lnTo>
                    <a:pt x="1" y="1692"/>
                  </a:lnTo>
                  <a:lnTo>
                    <a:pt x="1715" y="1692"/>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1"/>
            <p:cNvSpPr/>
            <p:nvPr/>
          </p:nvSpPr>
          <p:spPr>
            <a:xfrm>
              <a:off x="4529475" y="3649025"/>
              <a:ext cx="205425" cy="252450"/>
            </a:xfrm>
            <a:custGeom>
              <a:rect b="b" l="l" r="r" t="t"/>
              <a:pathLst>
                <a:path extrusionOk="0" h="10098" w="8217">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1"/>
            <p:cNvSpPr/>
            <p:nvPr/>
          </p:nvSpPr>
          <p:spPr>
            <a:xfrm>
              <a:off x="4687850" y="3774650"/>
              <a:ext cx="78025" cy="78600"/>
            </a:xfrm>
            <a:custGeom>
              <a:rect b="b" l="l" r="r" t="t"/>
              <a:pathLst>
                <a:path extrusionOk="0" h="3144" w="3121">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1"/>
            <p:cNvSpPr/>
            <p:nvPr/>
          </p:nvSpPr>
          <p:spPr>
            <a:xfrm>
              <a:off x="4653475" y="3869300"/>
              <a:ext cx="145725" cy="47100"/>
            </a:xfrm>
            <a:custGeom>
              <a:rect b="b" l="l" r="r" t="t"/>
              <a:pathLst>
                <a:path extrusionOk="0" h="1884" w="5829">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1"/>
            <p:cNvSpPr/>
            <p:nvPr/>
          </p:nvSpPr>
          <p:spPr>
            <a:xfrm>
              <a:off x="4151425" y="3696050"/>
              <a:ext cx="48850" cy="16100"/>
            </a:xfrm>
            <a:custGeom>
              <a:rect b="b" l="l" r="r" t="t"/>
              <a:pathLst>
                <a:path extrusionOk="0" h="644" w="1954">
                  <a:moveTo>
                    <a:pt x="1" y="1"/>
                  </a:moveTo>
                  <a:lnTo>
                    <a:pt x="1" y="644"/>
                  </a:lnTo>
                  <a:lnTo>
                    <a:pt x="1572" y="644"/>
                  </a:lnTo>
                  <a:cubicBezTo>
                    <a:pt x="1953" y="596"/>
                    <a:pt x="1953" y="48"/>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91"/>
            <p:cNvSpPr/>
            <p:nvPr/>
          </p:nvSpPr>
          <p:spPr>
            <a:xfrm>
              <a:off x="4057350" y="3790125"/>
              <a:ext cx="109575" cy="63125"/>
            </a:xfrm>
            <a:custGeom>
              <a:rect b="b" l="l" r="r" t="t"/>
              <a:pathLst>
                <a:path extrusionOk="0" h="2525" w="4383">
                  <a:moveTo>
                    <a:pt x="1" y="0"/>
                  </a:moveTo>
                  <a:lnTo>
                    <a:pt x="1" y="2525"/>
                  </a:lnTo>
                  <a:lnTo>
                    <a:pt x="4383" y="2525"/>
                  </a:lnTo>
                  <a:lnTo>
                    <a:pt x="438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1"/>
            <p:cNvSpPr/>
            <p:nvPr/>
          </p:nvSpPr>
          <p:spPr>
            <a:xfrm>
              <a:off x="3998425" y="3648775"/>
              <a:ext cx="203475" cy="125900"/>
            </a:xfrm>
            <a:custGeom>
              <a:rect b="b" l="l" r="r" t="t"/>
              <a:pathLst>
                <a:path extrusionOk="0" h="5036" w="8139">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1"/>
            <p:cNvSpPr/>
            <p:nvPr/>
          </p:nvSpPr>
          <p:spPr>
            <a:xfrm>
              <a:off x="4057350" y="3868700"/>
              <a:ext cx="109575" cy="47650"/>
            </a:xfrm>
            <a:custGeom>
              <a:rect b="b" l="l" r="r" t="t"/>
              <a:pathLst>
                <a:path extrusionOk="0" h="1906" w="4383">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1"/>
            <p:cNvSpPr/>
            <p:nvPr/>
          </p:nvSpPr>
          <p:spPr>
            <a:xfrm>
              <a:off x="3970450" y="3758575"/>
              <a:ext cx="63725" cy="110150"/>
            </a:xfrm>
            <a:custGeom>
              <a:rect b="b" l="l" r="r" t="t"/>
              <a:pathLst>
                <a:path extrusionOk="0" h="4406" w="2549">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1"/>
            <p:cNvSpPr/>
            <p:nvPr/>
          </p:nvSpPr>
          <p:spPr>
            <a:xfrm>
              <a:off x="3487000" y="3648950"/>
              <a:ext cx="105400" cy="110225"/>
            </a:xfrm>
            <a:custGeom>
              <a:rect b="b" l="l" r="r" t="t"/>
              <a:pathLst>
                <a:path extrusionOk="0" h="4409" w="4216">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1"/>
            <p:cNvSpPr/>
            <p:nvPr/>
          </p:nvSpPr>
          <p:spPr>
            <a:xfrm>
              <a:off x="3419125" y="3648425"/>
              <a:ext cx="78625" cy="78600"/>
            </a:xfrm>
            <a:custGeom>
              <a:rect b="b" l="l" r="r" t="t"/>
              <a:pathLst>
                <a:path extrusionOk="0" h="3144" w="3145">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1"/>
            <p:cNvSpPr/>
            <p:nvPr/>
          </p:nvSpPr>
          <p:spPr>
            <a:xfrm>
              <a:off x="3454850" y="3759150"/>
              <a:ext cx="42900" cy="78625"/>
            </a:xfrm>
            <a:custGeom>
              <a:rect b="b" l="l" r="r" t="t"/>
              <a:pathLst>
                <a:path extrusionOk="0" h="3145" w="1716">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1"/>
            <p:cNvSpPr/>
            <p:nvPr/>
          </p:nvSpPr>
          <p:spPr>
            <a:xfrm>
              <a:off x="3513800" y="3759150"/>
              <a:ext cx="42875" cy="78625"/>
            </a:xfrm>
            <a:custGeom>
              <a:rect b="b" l="l" r="r" t="t"/>
              <a:pathLst>
                <a:path extrusionOk="0" h="3145" w="1715">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1"/>
            <p:cNvSpPr/>
            <p:nvPr/>
          </p:nvSpPr>
          <p:spPr>
            <a:xfrm>
              <a:off x="3417350" y="3853225"/>
              <a:ext cx="176850" cy="63125"/>
            </a:xfrm>
            <a:custGeom>
              <a:rect b="b" l="l" r="r" t="t"/>
              <a:pathLst>
                <a:path extrusionOk="0" h="2525" w="7074">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1"/>
            <p:cNvSpPr/>
            <p:nvPr/>
          </p:nvSpPr>
          <p:spPr>
            <a:xfrm>
              <a:off x="2802925" y="3648950"/>
              <a:ext cx="246500" cy="268000"/>
            </a:xfrm>
            <a:custGeom>
              <a:rect b="b" l="l" r="r" t="t"/>
              <a:pathLst>
                <a:path extrusionOk="0" h="10720" w="986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1"/>
            <p:cNvSpPr/>
            <p:nvPr/>
          </p:nvSpPr>
          <p:spPr>
            <a:xfrm>
              <a:off x="2855925" y="3727600"/>
              <a:ext cx="140525" cy="48250"/>
            </a:xfrm>
            <a:custGeom>
              <a:rect b="b" l="l" r="r" t="t"/>
              <a:pathLst>
                <a:path extrusionOk="0" h="1930" w="5621">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1"/>
            <p:cNvSpPr/>
            <p:nvPr/>
          </p:nvSpPr>
          <p:spPr>
            <a:xfrm>
              <a:off x="2209350" y="3648450"/>
              <a:ext cx="278075" cy="267175"/>
            </a:xfrm>
            <a:custGeom>
              <a:rect b="b" l="l" r="r" t="t"/>
              <a:pathLst>
                <a:path extrusionOk="0" h="10687" w="11123">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1"/>
            <p:cNvSpPr/>
            <p:nvPr/>
          </p:nvSpPr>
          <p:spPr>
            <a:xfrm>
              <a:off x="2336775" y="3793100"/>
              <a:ext cx="144675" cy="123100"/>
            </a:xfrm>
            <a:custGeom>
              <a:rect b="b" l="l" r="r" t="t"/>
              <a:pathLst>
                <a:path extrusionOk="0" h="4924" w="5787">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1"/>
            <p:cNvSpPr/>
            <p:nvPr/>
          </p:nvSpPr>
          <p:spPr>
            <a:xfrm>
              <a:off x="2209350" y="3649625"/>
              <a:ext cx="128025" cy="144100"/>
            </a:xfrm>
            <a:custGeom>
              <a:rect b="b" l="l" r="r" t="t"/>
              <a:pathLst>
                <a:path extrusionOk="0" h="5764" w="5121">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1"/>
            <p:cNvSpPr/>
            <p:nvPr/>
          </p:nvSpPr>
          <p:spPr>
            <a:xfrm>
              <a:off x="2218275" y="3649625"/>
              <a:ext cx="160775" cy="208975"/>
            </a:xfrm>
            <a:custGeom>
              <a:rect b="b" l="l" r="r" t="t"/>
              <a:pathLst>
                <a:path extrusionOk="0" h="8359" w="6431">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1"/>
            <p:cNvSpPr/>
            <p:nvPr/>
          </p:nvSpPr>
          <p:spPr>
            <a:xfrm>
              <a:off x="2356400" y="3761000"/>
              <a:ext cx="15525" cy="13675"/>
            </a:xfrm>
            <a:custGeom>
              <a:rect b="b" l="l" r="r" t="t"/>
              <a:pathLst>
                <a:path extrusionOk="0" h="547" w="621">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1"/>
            <p:cNvSpPr/>
            <p:nvPr/>
          </p:nvSpPr>
          <p:spPr>
            <a:xfrm>
              <a:off x="2248650" y="3657350"/>
              <a:ext cx="197100" cy="222700"/>
            </a:xfrm>
            <a:custGeom>
              <a:rect b="b" l="l" r="r" t="t"/>
              <a:pathLst>
                <a:path extrusionOk="0" h="8908" w="7884">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1"/>
            <p:cNvSpPr/>
            <p:nvPr/>
          </p:nvSpPr>
          <p:spPr>
            <a:xfrm>
              <a:off x="1777125" y="3758575"/>
              <a:ext cx="63125" cy="31575"/>
            </a:xfrm>
            <a:custGeom>
              <a:rect b="b" l="l" r="r" t="t"/>
              <a:pathLst>
                <a:path extrusionOk="0" h="1263" w="2525">
                  <a:moveTo>
                    <a:pt x="0" y="0"/>
                  </a:moveTo>
                  <a:lnTo>
                    <a:pt x="0" y="1262"/>
                  </a:lnTo>
                  <a:lnTo>
                    <a:pt x="2525" y="1262"/>
                  </a:lnTo>
                  <a:lnTo>
                    <a:pt x="2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1"/>
            <p:cNvSpPr/>
            <p:nvPr/>
          </p:nvSpPr>
          <p:spPr>
            <a:xfrm>
              <a:off x="1777125" y="3806200"/>
              <a:ext cx="62525" cy="61925"/>
            </a:xfrm>
            <a:custGeom>
              <a:rect b="b" l="l" r="r" t="t"/>
              <a:pathLst>
                <a:path extrusionOk="0" h="2477" w="2501">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1"/>
            <p:cNvSpPr/>
            <p:nvPr/>
          </p:nvSpPr>
          <p:spPr>
            <a:xfrm>
              <a:off x="1767000" y="3649025"/>
              <a:ext cx="83375" cy="30975"/>
            </a:xfrm>
            <a:custGeom>
              <a:rect b="b" l="l" r="r" t="t"/>
              <a:pathLst>
                <a:path extrusionOk="0" h="1239" w="3335">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1"/>
            <p:cNvSpPr/>
            <p:nvPr/>
          </p:nvSpPr>
          <p:spPr>
            <a:xfrm>
              <a:off x="1714600" y="3649625"/>
              <a:ext cx="15525" cy="30375"/>
            </a:xfrm>
            <a:custGeom>
              <a:rect b="b" l="l" r="r" t="t"/>
              <a:pathLst>
                <a:path extrusionOk="0" h="1215" w="621">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91"/>
            <p:cNvSpPr/>
            <p:nvPr/>
          </p:nvSpPr>
          <p:spPr>
            <a:xfrm>
              <a:off x="1666975" y="3695975"/>
              <a:ext cx="204250" cy="219925"/>
            </a:xfrm>
            <a:custGeom>
              <a:rect b="b" l="l" r="r" t="t"/>
              <a:pathLst>
                <a:path extrusionOk="0" h="8797" w="817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1"/>
            <p:cNvSpPr/>
            <p:nvPr/>
          </p:nvSpPr>
          <p:spPr>
            <a:xfrm>
              <a:off x="1067450" y="3797850"/>
              <a:ext cx="62550" cy="110475"/>
            </a:xfrm>
            <a:custGeom>
              <a:rect b="b" l="l" r="r" t="t"/>
              <a:pathLst>
                <a:path extrusionOk="0" h="4419" w="2502">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1"/>
            <p:cNvSpPr/>
            <p:nvPr/>
          </p:nvSpPr>
          <p:spPr>
            <a:xfrm>
              <a:off x="1089500" y="3656725"/>
              <a:ext cx="172050" cy="63175"/>
            </a:xfrm>
            <a:custGeom>
              <a:rect b="b" l="l" r="r" t="t"/>
              <a:pathLst>
                <a:path extrusionOk="0" h="2527" w="6882">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1"/>
            <p:cNvSpPr/>
            <p:nvPr/>
          </p:nvSpPr>
          <p:spPr>
            <a:xfrm>
              <a:off x="1206775" y="3735350"/>
              <a:ext cx="92900" cy="94075"/>
            </a:xfrm>
            <a:custGeom>
              <a:rect b="b" l="l" r="r" t="t"/>
              <a:pathLst>
                <a:path extrusionOk="0" h="3763" w="3716">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1"/>
            <p:cNvSpPr/>
            <p:nvPr/>
          </p:nvSpPr>
          <p:spPr>
            <a:xfrm>
              <a:off x="1175800" y="3844900"/>
              <a:ext cx="156025" cy="63725"/>
            </a:xfrm>
            <a:custGeom>
              <a:rect b="b" l="l" r="r" t="t"/>
              <a:pathLst>
                <a:path extrusionOk="0" h="2549" w="6241">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1"/>
            <p:cNvSpPr/>
            <p:nvPr/>
          </p:nvSpPr>
          <p:spPr>
            <a:xfrm>
              <a:off x="1056725" y="3735350"/>
              <a:ext cx="83375" cy="47050"/>
            </a:xfrm>
            <a:custGeom>
              <a:rect b="b" l="l" r="r" t="t"/>
              <a:pathLst>
                <a:path extrusionOk="0" h="1882" w="3335">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1"/>
            <p:cNvSpPr/>
            <p:nvPr/>
          </p:nvSpPr>
          <p:spPr>
            <a:xfrm>
              <a:off x="1122825" y="4092550"/>
              <a:ext cx="154225" cy="63750"/>
            </a:xfrm>
            <a:custGeom>
              <a:rect b="b" l="l" r="r" t="t"/>
              <a:pathLst>
                <a:path extrusionOk="0" h="2550" w="6169">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1"/>
            <p:cNvSpPr/>
            <p:nvPr/>
          </p:nvSpPr>
          <p:spPr>
            <a:xfrm>
              <a:off x="1211525" y="4171750"/>
              <a:ext cx="115525" cy="108975"/>
            </a:xfrm>
            <a:custGeom>
              <a:rect b="b" l="l" r="r" t="t"/>
              <a:pathLst>
                <a:path extrusionOk="0" h="4359" w="4621">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1"/>
            <p:cNvSpPr/>
            <p:nvPr/>
          </p:nvSpPr>
          <p:spPr>
            <a:xfrm>
              <a:off x="1219875" y="4296775"/>
              <a:ext cx="99450" cy="31275"/>
            </a:xfrm>
            <a:custGeom>
              <a:rect b="b" l="l" r="r" t="t"/>
              <a:pathLst>
                <a:path extrusionOk="0" h="1251" w="3978">
                  <a:moveTo>
                    <a:pt x="0" y="0"/>
                  </a:moveTo>
                  <a:cubicBezTo>
                    <a:pt x="393" y="834"/>
                    <a:pt x="1185" y="1250"/>
                    <a:pt x="1980" y="1250"/>
                  </a:cubicBezTo>
                  <a:cubicBezTo>
                    <a:pt x="2774" y="1250"/>
                    <a:pt x="3572" y="834"/>
                    <a:pt x="3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1"/>
            <p:cNvSpPr/>
            <p:nvPr/>
          </p:nvSpPr>
          <p:spPr>
            <a:xfrm>
              <a:off x="1077575" y="4155650"/>
              <a:ext cx="103625" cy="110775"/>
            </a:xfrm>
            <a:custGeom>
              <a:rect b="b" l="l" r="r" t="t"/>
              <a:pathLst>
                <a:path extrusionOk="0" h="4431" w="4145">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1"/>
            <p:cNvSpPr/>
            <p:nvPr/>
          </p:nvSpPr>
          <p:spPr>
            <a:xfrm>
              <a:off x="1050775" y="4269450"/>
              <a:ext cx="161975" cy="58300"/>
            </a:xfrm>
            <a:custGeom>
              <a:rect b="b" l="l" r="r" t="t"/>
              <a:pathLst>
                <a:path extrusionOk="0" h="2332" w="6479">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1"/>
            <p:cNvSpPr/>
            <p:nvPr/>
          </p:nvSpPr>
          <p:spPr>
            <a:xfrm>
              <a:off x="1719175" y="4076425"/>
              <a:ext cx="96675" cy="14975"/>
            </a:xfrm>
            <a:custGeom>
              <a:rect b="b" l="l" r="r" t="t"/>
              <a:pathLst>
                <a:path extrusionOk="0" h="599" w="3867">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91"/>
            <p:cNvSpPr/>
            <p:nvPr/>
          </p:nvSpPr>
          <p:spPr>
            <a:xfrm>
              <a:off x="1705075" y="4107450"/>
              <a:ext cx="128050" cy="111350"/>
            </a:xfrm>
            <a:custGeom>
              <a:rect b="b" l="l" r="r" t="t"/>
              <a:pathLst>
                <a:path extrusionOk="0" h="4454" w="5122">
                  <a:moveTo>
                    <a:pt x="1001" y="0"/>
                  </a:moveTo>
                  <a:lnTo>
                    <a:pt x="1001" y="2787"/>
                  </a:lnTo>
                  <a:lnTo>
                    <a:pt x="1" y="4454"/>
                  </a:lnTo>
                  <a:lnTo>
                    <a:pt x="5121" y="4454"/>
                  </a:lnTo>
                  <a:lnTo>
                    <a:pt x="4145" y="2787"/>
                  </a:lnTo>
                  <a:lnTo>
                    <a:pt x="41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1"/>
            <p:cNvSpPr/>
            <p:nvPr/>
          </p:nvSpPr>
          <p:spPr>
            <a:xfrm>
              <a:off x="1734850" y="4265225"/>
              <a:ext cx="18475" cy="16025"/>
            </a:xfrm>
            <a:custGeom>
              <a:rect b="b" l="l" r="r" t="t"/>
              <a:pathLst>
                <a:path extrusionOk="0" h="641" w="739">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1"/>
            <p:cNvSpPr/>
            <p:nvPr/>
          </p:nvSpPr>
          <p:spPr>
            <a:xfrm>
              <a:off x="1644950" y="4234250"/>
              <a:ext cx="249475" cy="110175"/>
            </a:xfrm>
            <a:custGeom>
              <a:rect b="b" l="l" r="r" t="t"/>
              <a:pathLst>
                <a:path extrusionOk="0" h="4407" w="9979">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1"/>
            <p:cNvSpPr/>
            <p:nvPr/>
          </p:nvSpPr>
          <p:spPr>
            <a:xfrm>
              <a:off x="2229000" y="4076475"/>
              <a:ext cx="251875" cy="78625"/>
            </a:xfrm>
            <a:custGeom>
              <a:rect b="b" l="l" r="r" t="t"/>
              <a:pathLst>
                <a:path extrusionOk="0" h="3145" w="10075">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1"/>
            <p:cNvSpPr/>
            <p:nvPr/>
          </p:nvSpPr>
          <p:spPr>
            <a:xfrm>
              <a:off x="2216500" y="4171150"/>
              <a:ext cx="126850" cy="78025"/>
            </a:xfrm>
            <a:custGeom>
              <a:rect b="b" l="l" r="r" t="t"/>
              <a:pathLst>
                <a:path extrusionOk="0" h="3121" w="5074">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1"/>
            <p:cNvSpPr/>
            <p:nvPr/>
          </p:nvSpPr>
          <p:spPr>
            <a:xfrm>
              <a:off x="2354025" y="4171150"/>
              <a:ext cx="114350" cy="78600"/>
            </a:xfrm>
            <a:custGeom>
              <a:rect b="b" l="l" r="r" t="t"/>
              <a:pathLst>
                <a:path extrusionOk="0" h="3144" w="4574">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1"/>
            <p:cNvSpPr/>
            <p:nvPr/>
          </p:nvSpPr>
          <p:spPr>
            <a:xfrm>
              <a:off x="2229000" y="4265225"/>
              <a:ext cx="248300" cy="79200"/>
            </a:xfrm>
            <a:custGeom>
              <a:rect b="b" l="l" r="r" t="t"/>
              <a:pathLst>
                <a:path extrusionOk="0" h="3168" w="9932">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1"/>
            <p:cNvSpPr/>
            <p:nvPr/>
          </p:nvSpPr>
          <p:spPr>
            <a:xfrm>
              <a:off x="2277825" y="4218125"/>
              <a:ext cx="62525" cy="78525"/>
            </a:xfrm>
            <a:custGeom>
              <a:rect b="b" l="l" r="r" t="t"/>
              <a:pathLst>
                <a:path extrusionOk="0" h="3141" w="2501">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1"/>
            <p:cNvSpPr/>
            <p:nvPr/>
          </p:nvSpPr>
          <p:spPr>
            <a:xfrm>
              <a:off x="2356400" y="4123525"/>
              <a:ext cx="62550" cy="78825"/>
            </a:xfrm>
            <a:custGeom>
              <a:rect b="b" l="l" r="r" t="t"/>
              <a:pathLst>
                <a:path extrusionOk="0" h="3153" w="2502">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91"/>
            <p:cNvSpPr/>
            <p:nvPr/>
          </p:nvSpPr>
          <p:spPr>
            <a:xfrm>
              <a:off x="2928550" y="4139600"/>
              <a:ext cx="36950" cy="31575"/>
            </a:xfrm>
            <a:custGeom>
              <a:rect b="b" l="l" r="r" t="t"/>
              <a:pathLst>
                <a:path extrusionOk="0" h="1263" w="1478">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91"/>
            <p:cNvSpPr/>
            <p:nvPr/>
          </p:nvSpPr>
          <p:spPr>
            <a:xfrm>
              <a:off x="2877350" y="4250275"/>
              <a:ext cx="21100" cy="15625"/>
            </a:xfrm>
            <a:custGeom>
              <a:rect b="b" l="l" r="r" t="t"/>
              <a:pathLst>
                <a:path extrusionOk="0" h="625" w="844">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91"/>
            <p:cNvSpPr/>
            <p:nvPr/>
          </p:nvSpPr>
          <p:spPr>
            <a:xfrm>
              <a:off x="2789250" y="4108025"/>
              <a:ext cx="239950" cy="205100"/>
            </a:xfrm>
            <a:custGeom>
              <a:rect b="b" l="l" r="r" t="t"/>
              <a:pathLst>
                <a:path extrusionOk="0" h="8204" w="9598">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1"/>
            <p:cNvSpPr/>
            <p:nvPr/>
          </p:nvSpPr>
          <p:spPr>
            <a:xfrm>
              <a:off x="2746975" y="4076475"/>
              <a:ext cx="313175" cy="268175"/>
            </a:xfrm>
            <a:custGeom>
              <a:rect b="b" l="l" r="r" t="t"/>
              <a:pathLst>
                <a:path extrusionOk="0" h="10727" w="12527">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91"/>
            <p:cNvSpPr/>
            <p:nvPr/>
          </p:nvSpPr>
          <p:spPr>
            <a:xfrm>
              <a:off x="3464975" y="4200925"/>
              <a:ext cx="50625" cy="50025"/>
            </a:xfrm>
            <a:custGeom>
              <a:rect b="b" l="l" r="r" t="t"/>
              <a:pathLst>
                <a:path extrusionOk="0" h="2001" w="2025">
                  <a:moveTo>
                    <a:pt x="810" y="0"/>
                  </a:moveTo>
                  <a:lnTo>
                    <a:pt x="1" y="2001"/>
                  </a:lnTo>
                  <a:lnTo>
                    <a:pt x="2025" y="1215"/>
                  </a:lnTo>
                  <a:lnTo>
                    <a:pt x="8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1"/>
            <p:cNvSpPr/>
            <p:nvPr/>
          </p:nvSpPr>
          <p:spPr>
            <a:xfrm>
              <a:off x="3496525" y="4169350"/>
              <a:ext cx="50625" cy="50650"/>
            </a:xfrm>
            <a:custGeom>
              <a:rect b="b" l="l" r="r" t="t"/>
              <a:pathLst>
                <a:path extrusionOk="0" h="2026" w="2025">
                  <a:moveTo>
                    <a:pt x="2025" y="1"/>
                  </a:moveTo>
                  <a:lnTo>
                    <a:pt x="1" y="811"/>
                  </a:lnTo>
                  <a:lnTo>
                    <a:pt x="1215" y="2025"/>
                  </a:lnTo>
                  <a:lnTo>
                    <a:pt x="2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1"/>
            <p:cNvSpPr/>
            <p:nvPr/>
          </p:nvSpPr>
          <p:spPr>
            <a:xfrm>
              <a:off x="3326850" y="4076475"/>
              <a:ext cx="313175" cy="268175"/>
            </a:xfrm>
            <a:custGeom>
              <a:rect b="b" l="l" r="r" t="t"/>
              <a:pathLst>
                <a:path extrusionOk="0" h="10727" w="12527">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1"/>
            <p:cNvSpPr/>
            <p:nvPr/>
          </p:nvSpPr>
          <p:spPr>
            <a:xfrm>
              <a:off x="4069875" y="4295575"/>
              <a:ext cx="29775" cy="25025"/>
            </a:xfrm>
            <a:custGeom>
              <a:rect b="b" l="l" r="r" t="t"/>
              <a:pathLst>
                <a:path extrusionOk="0" h="1001" w="1191">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1"/>
            <p:cNvSpPr/>
            <p:nvPr/>
          </p:nvSpPr>
          <p:spPr>
            <a:xfrm>
              <a:off x="3950800" y="4252700"/>
              <a:ext cx="267925" cy="91725"/>
            </a:xfrm>
            <a:custGeom>
              <a:rect b="b" l="l" r="r" t="t"/>
              <a:pathLst>
                <a:path extrusionOk="0" h="3669" w="10717">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1"/>
            <p:cNvSpPr/>
            <p:nvPr/>
          </p:nvSpPr>
          <p:spPr>
            <a:xfrm>
              <a:off x="3933525" y="4108625"/>
              <a:ext cx="64325" cy="101850"/>
            </a:xfrm>
            <a:custGeom>
              <a:rect b="b" l="l" r="r" t="t"/>
              <a:pathLst>
                <a:path extrusionOk="0" h="4074" w="2573">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1"/>
            <p:cNvSpPr/>
            <p:nvPr/>
          </p:nvSpPr>
          <p:spPr>
            <a:xfrm>
              <a:off x="4168100" y="4103875"/>
              <a:ext cx="69075" cy="101825"/>
            </a:xfrm>
            <a:custGeom>
              <a:rect b="b" l="l" r="r" t="t"/>
              <a:pathLst>
                <a:path extrusionOk="0" h="4073" w="2763">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1"/>
            <p:cNvSpPr/>
            <p:nvPr/>
          </p:nvSpPr>
          <p:spPr>
            <a:xfrm>
              <a:off x="4044850" y="4171900"/>
              <a:ext cx="17900" cy="16525"/>
            </a:xfrm>
            <a:custGeom>
              <a:rect b="b" l="l" r="r" t="t"/>
              <a:pathLst>
                <a:path extrusionOk="0" h="661" w="716">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91"/>
            <p:cNvSpPr/>
            <p:nvPr/>
          </p:nvSpPr>
          <p:spPr>
            <a:xfrm>
              <a:off x="4107375" y="4171900"/>
              <a:ext cx="17875" cy="16525"/>
            </a:xfrm>
            <a:custGeom>
              <a:rect b="b" l="l" r="r" t="t"/>
              <a:pathLst>
                <a:path extrusionOk="0" h="661" w="715">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1"/>
            <p:cNvSpPr/>
            <p:nvPr/>
          </p:nvSpPr>
          <p:spPr>
            <a:xfrm>
              <a:off x="3997825" y="4076475"/>
              <a:ext cx="173275" cy="95300"/>
            </a:xfrm>
            <a:custGeom>
              <a:rect b="b" l="l" r="r" t="t"/>
              <a:pathLst>
                <a:path extrusionOk="0" h="3812" w="6931">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1"/>
            <p:cNvSpPr/>
            <p:nvPr/>
          </p:nvSpPr>
          <p:spPr>
            <a:xfrm>
              <a:off x="3997825" y="4187225"/>
              <a:ext cx="173275" cy="93500"/>
            </a:xfrm>
            <a:custGeom>
              <a:rect b="b" l="l" r="r" t="t"/>
              <a:pathLst>
                <a:path extrusionOk="0" h="3740" w="6931">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1"/>
            <p:cNvSpPr/>
            <p:nvPr/>
          </p:nvSpPr>
          <p:spPr>
            <a:xfrm>
              <a:off x="4553175" y="4109300"/>
              <a:ext cx="66225" cy="57100"/>
            </a:xfrm>
            <a:custGeom>
              <a:rect b="b" l="l" r="r" t="t"/>
              <a:pathLst>
                <a:path extrusionOk="0" h="2284" w="2649">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1"/>
            <p:cNvSpPr/>
            <p:nvPr/>
          </p:nvSpPr>
          <p:spPr>
            <a:xfrm>
              <a:off x="4553250" y="4254500"/>
              <a:ext cx="66150" cy="57000"/>
            </a:xfrm>
            <a:custGeom>
              <a:rect b="b" l="l" r="r" t="t"/>
              <a:pathLst>
                <a:path extrusionOk="0" h="2280" w="2646">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1"/>
            <p:cNvSpPr/>
            <p:nvPr/>
          </p:nvSpPr>
          <p:spPr>
            <a:xfrm>
              <a:off x="4706900" y="4109050"/>
              <a:ext cx="66325" cy="57350"/>
            </a:xfrm>
            <a:custGeom>
              <a:rect b="b" l="l" r="r" t="t"/>
              <a:pathLst>
                <a:path extrusionOk="0" h="2294" w="2653">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91"/>
            <p:cNvSpPr/>
            <p:nvPr/>
          </p:nvSpPr>
          <p:spPr>
            <a:xfrm>
              <a:off x="4630700" y="4076475"/>
              <a:ext cx="65500" cy="63750"/>
            </a:xfrm>
            <a:custGeom>
              <a:rect b="b" l="l" r="r" t="t"/>
              <a:pathLst>
                <a:path extrusionOk="0" h="2550" w="262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91"/>
            <p:cNvSpPr/>
            <p:nvPr/>
          </p:nvSpPr>
          <p:spPr>
            <a:xfrm>
              <a:off x="4529475" y="4186400"/>
              <a:ext cx="63725" cy="47450"/>
            </a:xfrm>
            <a:custGeom>
              <a:rect b="b" l="l" r="r" t="t"/>
              <a:pathLst>
                <a:path extrusionOk="0" h="1898" w="2549">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1"/>
            <p:cNvSpPr/>
            <p:nvPr/>
          </p:nvSpPr>
          <p:spPr>
            <a:xfrm>
              <a:off x="4630700" y="4280700"/>
              <a:ext cx="65500" cy="63725"/>
            </a:xfrm>
            <a:custGeom>
              <a:rect b="b" l="l" r="r" t="t"/>
              <a:pathLst>
                <a:path extrusionOk="0" h="2549" w="262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1"/>
            <p:cNvSpPr/>
            <p:nvPr/>
          </p:nvSpPr>
          <p:spPr>
            <a:xfrm>
              <a:off x="4706900" y="4254500"/>
              <a:ext cx="66250" cy="57000"/>
            </a:xfrm>
            <a:custGeom>
              <a:rect b="b" l="l" r="r" t="t"/>
              <a:pathLst>
                <a:path extrusionOk="0" h="2280" w="265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1"/>
            <p:cNvSpPr/>
            <p:nvPr/>
          </p:nvSpPr>
          <p:spPr>
            <a:xfrm>
              <a:off x="4733100" y="4186625"/>
              <a:ext cx="70875" cy="47325"/>
            </a:xfrm>
            <a:custGeom>
              <a:rect b="b" l="l" r="r" t="t"/>
              <a:pathLst>
                <a:path extrusionOk="0" h="1893" w="2835">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1"/>
            <p:cNvSpPr/>
            <p:nvPr/>
          </p:nvSpPr>
          <p:spPr>
            <a:xfrm>
              <a:off x="4589625" y="4155675"/>
              <a:ext cx="128600" cy="109675"/>
            </a:xfrm>
            <a:custGeom>
              <a:rect b="b" l="l" r="r" t="t"/>
              <a:pathLst>
                <a:path extrusionOk="0" h="4387" w="5144">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1"/>
            <p:cNvSpPr/>
            <p:nvPr/>
          </p:nvSpPr>
          <p:spPr>
            <a:xfrm>
              <a:off x="5106975" y="4249725"/>
              <a:ext cx="269725" cy="78625"/>
            </a:xfrm>
            <a:custGeom>
              <a:rect b="b" l="l" r="r" t="t"/>
              <a:pathLst>
                <a:path extrusionOk="0" h="3145" w="10789">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1"/>
            <p:cNvSpPr/>
            <p:nvPr/>
          </p:nvSpPr>
          <p:spPr>
            <a:xfrm>
              <a:off x="5156400" y="4281225"/>
              <a:ext cx="62525" cy="62600"/>
            </a:xfrm>
            <a:custGeom>
              <a:rect b="b" l="l" r="r" t="t"/>
              <a:pathLst>
                <a:path extrusionOk="0" h="2504" w="2501">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1"/>
            <p:cNvSpPr/>
            <p:nvPr/>
          </p:nvSpPr>
          <p:spPr>
            <a:xfrm>
              <a:off x="5155200" y="4171750"/>
              <a:ext cx="173275" cy="63125"/>
            </a:xfrm>
            <a:custGeom>
              <a:rect b="b" l="l" r="r" t="t"/>
              <a:pathLst>
                <a:path extrusionOk="0" h="2525" w="6931">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91"/>
            <p:cNvSpPr/>
            <p:nvPr/>
          </p:nvSpPr>
          <p:spPr>
            <a:xfrm>
              <a:off x="5196300" y="4076950"/>
              <a:ext cx="91700" cy="78750"/>
            </a:xfrm>
            <a:custGeom>
              <a:rect b="b" l="l" r="r" t="t"/>
              <a:pathLst>
                <a:path extrusionOk="0" h="3150" w="3668">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91"/>
            <p:cNvSpPr/>
            <p:nvPr/>
          </p:nvSpPr>
          <p:spPr>
            <a:xfrm>
              <a:off x="5735100" y="4077075"/>
              <a:ext cx="172675" cy="63150"/>
            </a:xfrm>
            <a:custGeom>
              <a:rect b="b" l="l" r="r" t="t"/>
              <a:pathLst>
                <a:path extrusionOk="0" h="2526" w="6907">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1"/>
            <p:cNvSpPr/>
            <p:nvPr/>
          </p:nvSpPr>
          <p:spPr>
            <a:xfrm>
              <a:off x="5719025" y="4155675"/>
              <a:ext cx="204225" cy="188750"/>
            </a:xfrm>
            <a:custGeom>
              <a:rect b="b" l="l" r="r" t="t"/>
              <a:pathLst>
                <a:path extrusionOk="0" h="7550" w="8169">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1"/>
            <p:cNvSpPr/>
            <p:nvPr/>
          </p:nvSpPr>
          <p:spPr>
            <a:xfrm>
              <a:off x="5782725" y="4218175"/>
              <a:ext cx="77425" cy="78625"/>
            </a:xfrm>
            <a:custGeom>
              <a:rect b="b" l="l" r="r" t="t"/>
              <a:pathLst>
                <a:path extrusionOk="0" h="3145" w="3097">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91"/>
            <p:cNvSpPr/>
            <p:nvPr/>
          </p:nvSpPr>
          <p:spPr>
            <a:xfrm>
              <a:off x="6367950" y="4186625"/>
              <a:ext cx="55400" cy="47450"/>
            </a:xfrm>
            <a:custGeom>
              <a:rect b="b" l="l" r="r" t="t"/>
              <a:pathLst>
                <a:path extrusionOk="0" h="1898" w="2216">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91"/>
            <p:cNvSpPr/>
            <p:nvPr/>
          </p:nvSpPr>
          <p:spPr>
            <a:xfrm>
              <a:off x="6266150" y="4097450"/>
              <a:ext cx="267950" cy="225950"/>
            </a:xfrm>
            <a:custGeom>
              <a:rect b="b" l="l" r="r" t="t"/>
              <a:pathLst>
                <a:path extrusionOk="0" h="9038" w="10718">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1" name="Google Shape;9351;p91"/>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Premium Icons</a:t>
            </a:r>
            <a:endParaRPr sz="2400">
              <a:solidFill>
                <a:srgbClr val="FFFFFF"/>
              </a:solidFill>
            </a:endParaRPr>
          </a:p>
        </p:txBody>
      </p:sp>
      <p:sp>
        <p:nvSpPr>
          <p:cNvPr id="9352" name="Google Shape;9352;p91"/>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Laboratory</a:t>
            </a:r>
            <a:endParaRPr sz="16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6" name="Shape 9356"/>
        <p:cNvGrpSpPr/>
        <p:nvPr/>
      </p:nvGrpSpPr>
      <p:grpSpPr>
        <a:xfrm>
          <a:off x="0" y="0"/>
          <a:ext cx="0" cy="0"/>
          <a:chOff x="0" y="0"/>
          <a:chExt cx="0" cy="0"/>
        </a:xfrm>
      </p:grpSpPr>
      <p:grpSp>
        <p:nvGrpSpPr>
          <p:cNvPr id="9357" name="Google Shape;9357;p92"/>
          <p:cNvGrpSpPr/>
          <p:nvPr/>
        </p:nvGrpSpPr>
        <p:grpSpPr>
          <a:xfrm>
            <a:off x="1015043" y="1768782"/>
            <a:ext cx="349675" cy="349675"/>
            <a:chOff x="1057325" y="2364825"/>
            <a:chExt cx="267950" cy="267950"/>
          </a:xfrm>
        </p:grpSpPr>
        <p:sp>
          <p:nvSpPr>
            <p:cNvPr id="9358" name="Google Shape;9358;p92"/>
            <p:cNvSpPr/>
            <p:nvPr/>
          </p:nvSpPr>
          <p:spPr>
            <a:xfrm>
              <a:off x="1120450" y="2483300"/>
              <a:ext cx="20850" cy="31000"/>
            </a:xfrm>
            <a:custGeom>
              <a:rect b="b" l="l" r="r" t="t"/>
              <a:pathLst>
                <a:path extrusionOk="0" h="1240" w="834">
                  <a:moveTo>
                    <a:pt x="0" y="1"/>
                  </a:moveTo>
                  <a:lnTo>
                    <a:pt x="0" y="1239"/>
                  </a:lnTo>
                  <a:lnTo>
                    <a:pt x="834" y="1239"/>
                  </a:lnTo>
                  <a:lnTo>
                    <a:pt x="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92"/>
            <p:cNvSpPr/>
            <p:nvPr/>
          </p:nvSpPr>
          <p:spPr>
            <a:xfrm>
              <a:off x="1240100" y="2483300"/>
              <a:ext cx="20875" cy="31000"/>
            </a:xfrm>
            <a:custGeom>
              <a:rect b="b" l="l" r="r" t="t"/>
              <a:pathLst>
                <a:path extrusionOk="0" h="1240" w="835">
                  <a:moveTo>
                    <a:pt x="1" y="1"/>
                  </a:moveTo>
                  <a:lnTo>
                    <a:pt x="1" y="1239"/>
                  </a:lnTo>
                  <a:lnTo>
                    <a:pt x="834" y="1239"/>
                  </a:lnTo>
                  <a:lnTo>
                    <a:pt x="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2"/>
            <p:cNvSpPr/>
            <p:nvPr/>
          </p:nvSpPr>
          <p:spPr>
            <a:xfrm>
              <a:off x="1057325" y="2449300"/>
              <a:ext cx="267950" cy="99525"/>
            </a:xfrm>
            <a:custGeom>
              <a:rect b="b" l="l" r="r" t="t"/>
              <a:pathLst>
                <a:path extrusionOk="0" h="3981" w="10718">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2"/>
            <p:cNvSpPr/>
            <p:nvPr/>
          </p:nvSpPr>
          <p:spPr>
            <a:xfrm>
              <a:off x="1096625" y="2411275"/>
              <a:ext cx="68500" cy="22050"/>
            </a:xfrm>
            <a:custGeom>
              <a:rect b="b" l="l" r="r" t="t"/>
              <a:pathLst>
                <a:path extrusionOk="0" h="882" w="274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2"/>
            <p:cNvSpPr/>
            <p:nvPr/>
          </p:nvSpPr>
          <p:spPr>
            <a:xfrm>
              <a:off x="1110325" y="2364825"/>
              <a:ext cx="41700" cy="41700"/>
            </a:xfrm>
            <a:custGeom>
              <a:rect b="b" l="l" r="r" t="t"/>
              <a:pathLst>
                <a:path extrusionOk="0" h="1668" w="1668">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2"/>
            <p:cNvSpPr/>
            <p:nvPr/>
          </p:nvSpPr>
          <p:spPr>
            <a:xfrm>
              <a:off x="1215700" y="2411275"/>
              <a:ext cx="69075" cy="22050"/>
            </a:xfrm>
            <a:custGeom>
              <a:rect b="b" l="l" r="r" t="t"/>
              <a:pathLst>
                <a:path extrusionOk="0" h="882" w="2763">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2"/>
            <p:cNvSpPr/>
            <p:nvPr/>
          </p:nvSpPr>
          <p:spPr>
            <a:xfrm>
              <a:off x="1229400" y="2364825"/>
              <a:ext cx="41700" cy="41700"/>
            </a:xfrm>
            <a:custGeom>
              <a:rect b="b" l="l" r="r" t="t"/>
              <a:pathLst>
                <a:path extrusionOk="0" h="1668" w="1668">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2"/>
            <p:cNvSpPr/>
            <p:nvPr/>
          </p:nvSpPr>
          <p:spPr>
            <a:xfrm>
              <a:off x="1216300" y="2564275"/>
              <a:ext cx="68475" cy="22050"/>
            </a:xfrm>
            <a:custGeom>
              <a:rect b="b" l="l" r="r" t="t"/>
              <a:pathLst>
                <a:path extrusionOk="0" h="882" w="2739">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2"/>
            <p:cNvSpPr/>
            <p:nvPr/>
          </p:nvSpPr>
          <p:spPr>
            <a:xfrm>
              <a:off x="1229400" y="2591075"/>
              <a:ext cx="41700" cy="41700"/>
            </a:xfrm>
            <a:custGeom>
              <a:rect b="b" l="l" r="r" t="t"/>
              <a:pathLst>
                <a:path extrusionOk="0" h="1668" w="1668">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2"/>
            <p:cNvSpPr/>
            <p:nvPr/>
          </p:nvSpPr>
          <p:spPr>
            <a:xfrm>
              <a:off x="1096625" y="2564275"/>
              <a:ext cx="69075" cy="22050"/>
            </a:xfrm>
            <a:custGeom>
              <a:rect b="b" l="l" r="r" t="t"/>
              <a:pathLst>
                <a:path extrusionOk="0" h="882" w="2763">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2"/>
            <p:cNvSpPr/>
            <p:nvPr/>
          </p:nvSpPr>
          <p:spPr>
            <a:xfrm>
              <a:off x="1110325" y="2591075"/>
              <a:ext cx="41700" cy="41700"/>
            </a:xfrm>
            <a:custGeom>
              <a:rect b="b" l="l" r="r" t="t"/>
              <a:pathLst>
                <a:path extrusionOk="0" h="1668" w="1668">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9" name="Google Shape;9369;p92"/>
          <p:cNvSpPr/>
          <p:nvPr/>
        </p:nvSpPr>
        <p:spPr>
          <a:xfrm>
            <a:off x="1769464" y="1768717"/>
            <a:ext cx="350425" cy="350490"/>
          </a:xfrm>
          <a:custGeom>
            <a:rect b="b" l="l" r="r" t="t"/>
            <a:pathLst>
              <a:path extrusionOk="0" h="10743" w="10741">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92"/>
          <p:cNvSpPr/>
          <p:nvPr/>
        </p:nvSpPr>
        <p:spPr>
          <a:xfrm>
            <a:off x="1910110" y="1893084"/>
            <a:ext cx="68382" cy="68415"/>
          </a:xfrm>
          <a:custGeom>
            <a:rect b="b" l="l" r="r" t="t"/>
            <a:pathLst>
              <a:path extrusionOk="0" h="2097" w="2096">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92"/>
          <p:cNvSpPr/>
          <p:nvPr/>
        </p:nvSpPr>
        <p:spPr>
          <a:xfrm>
            <a:off x="2520556" y="1769076"/>
            <a:ext cx="363867" cy="349642"/>
          </a:xfrm>
          <a:custGeom>
            <a:rect b="b" l="l" r="r" t="t"/>
            <a:pathLst>
              <a:path extrusionOk="0" h="10717" w="11153">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2" name="Google Shape;9372;p92"/>
          <p:cNvGrpSpPr/>
          <p:nvPr/>
        </p:nvGrpSpPr>
        <p:grpSpPr>
          <a:xfrm>
            <a:off x="3306264" y="1769565"/>
            <a:ext cx="298388" cy="349642"/>
            <a:chOff x="2813050" y="2365425"/>
            <a:chExt cx="228650" cy="267925"/>
          </a:xfrm>
        </p:grpSpPr>
        <p:sp>
          <p:nvSpPr>
            <p:cNvPr id="9373" name="Google Shape;9373;p92"/>
            <p:cNvSpPr/>
            <p:nvPr/>
          </p:nvSpPr>
          <p:spPr>
            <a:xfrm>
              <a:off x="2919625" y="2365425"/>
              <a:ext cx="15500" cy="30975"/>
            </a:xfrm>
            <a:custGeom>
              <a:rect b="b" l="l" r="r" t="t"/>
              <a:pathLst>
                <a:path extrusionOk="0" h="1239" w="62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2"/>
            <p:cNvSpPr/>
            <p:nvPr/>
          </p:nvSpPr>
          <p:spPr>
            <a:xfrm>
              <a:off x="3008325" y="2469025"/>
              <a:ext cx="33375" cy="16100"/>
            </a:xfrm>
            <a:custGeom>
              <a:rect b="b" l="l" r="r" t="t"/>
              <a:pathLst>
                <a:path extrusionOk="0" h="644" w="1335">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2"/>
            <p:cNvSpPr/>
            <p:nvPr/>
          </p:nvSpPr>
          <p:spPr>
            <a:xfrm>
              <a:off x="2813050" y="2469550"/>
              <a:ext cx="36575" cy="15625"/>
            </a:xfrm>
            <a:custGeom>
              <a:rect b="b" l="l" r="r" t="t"/>
              <a:pathLst>
                <a:path extrusionOk="0" h="625" w="1463">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2"/>
            <p:cNvSpPr/>
            <p:nvPr/>
          </p:nvSpPr>
          <p:spPr>
            <a:xfrm>
              <a:off x="2992450" y="2417175"/>
              <a:ext cx="37100" cy="23900"/>
            </a:xfrm>
            <a:custGeom>
              <a:rect b="b" l="l" r="r" t="t"/>
              <a:pathLst>
                <a:path extrusionOk="0" h="956" w="1484">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2"/>
            <p:cNvSpPr/>
            <p:nvPr/>
          </p:nvSpPr>
          <p:spPr>
            <a:xfrm>
              <a:off x="2963075" y="2379100"/>
              <a:ext cx="26150" cy="29100"/>
            </a:xfrm>
            <a:custGeom>
              <a:rect b="b" l="l" r="r" t="t"/>
              <a:pathLst>
                <a:path extrusionOk="0" h="1164" w="1046">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92"/>
            <p:cNvSpPr/>
            <p:nvPr/>
          </p:nvSpPr>
          <p:spPr>
            <a:xfrm>
              <a:off x="2865100" y="2379100"/>
              <a:ext cx="26575" cy="29225"/>
            </a:xfrm>
            <a:custGeom>
              <a:rect b="b" l="l" r="r" t="t"/>
              <a:pathLst>
                <a:path extrusionOk="0" h="1169" w="1063">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2"/>
            <p:cNvSpPr/>
            <p:nvPr/>
          </p:nvSpPr>
          <p:spPr>
            <a:xfrm>
              <a:off x="2824350" y="2416775"/>
              <a:ext cx="35175" cy="24275"/>
            </a:xfrm>
            <a:custGeom>
              <a:rect b="b" l="l" r="r" t="t"/>
              <a:pathLst>
                <a:path extrusionOk="0" h="971" w="1407">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2"/>
            <p:cNvSpPr/>
            <p:nvPr/>
          </p:nvSpPr>
          <p:spPr>
            <a:xfrm>
              <a:off x="2914850" y="2552950"/>
              <a:ext cx="25050" cy="16100"/>
            </a:xfrm>
            <a:custGeom>
              <a:rect b="b" l="l" r="r" t="t"/>
              <a:pathLst>
                <a:path extrusionOk="0" h="644" w="1002">
                  <a:moveTo>
                    <a:pt x="1" y="1"/>
                  </a:moveTo>
                  <a:lnTo>
                    <a:pt x="215" y="644"/>
                  </a:lnTo>
                  <a:lnTo>
                    <a:pt x="811" y="644"/>
                  </a:lnTo>
                  <a:lnTo>
                    <a:pt x="1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2"/>
            <p:cNvSpPr/>
            <p:nvPr/>
          </p:nvSpPr>
          <p:spPr>
            <a:xfrm>
              <a:off x="2910100" y="2584525"/>
              <a:ext cx="33950" cy="48250"/>
            </a:xfrm>
            <a:custGeom>
              <a:rect b="b" l="l" r="r" t="t"/>
              <a:pathLst>
                <a:path extrusionOk="0" h="1930" w="1358">
                  <a:moveTo>
                    <a:pt x="429" y="0"/>
                  </a:moveTo>
                  <a:lnTo>
                    <a:pt x="0" y="1929"/>
                  </a:lnTo>
                  <a:lnTo>
                    <a:pt x="1358" y="1929"/>
                  </a:lnTo>
                  <a:lnTo>
                    <a:pt x="9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2"/>
            <p:cNvSpPr/>
            <p:nvPr/>
          </p:nvSpPr>
          <p:spPr>
            <a:xfrm>
              <a:off x="2814850" y="2552950"/>
              <a:ext cx="91100" cy="79825"/>
            </a:xfrm>
            <a:custGeom>
              <a:rect b="b" l="l" r="r" t="t"/>
              <a:pathLst>
                <a:path extrusionOk="0" h="3193" w="3644">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2"/>
            <p:cNvSpPr/>
            <p:nvPr/>
          </p:nvSpPr>
          <p:spPr>
            <a:xfrm>
              <a:off x="2948800" y="2553550"/>
              <a:ext cx="91100" cy="79800"/>
            </a:xfrm>
            <a:custGeom>
              <a:rect b="b" l="l" r="r" t="t"/>
              <a:pathLst>
                <a:path extrusionOk="0" h="3192" w="3644">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2"/>
            <p:cNvSpPr/>
            <p:nvPr/>
          </p:nvSpPr>
          <p:spPr>
            <a:xfrm>
              <a:off x="2841025" y="2411850"/>
              <a:ext cx="172700" cy="125650"/>
            </a:xfrm>
            <a:custGeom>
              <a:rect b="b" l="l" r="r" t="t"/>
              <a:pathLst>
                <a:path extrusionOk="0" h="5026" w="6908">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92"/>
          <p:cNvGrpSpPr/>
          <p:nvPr/>
        </p:nvGrpSpPr>
        <p:grpSpPr>
          <a:xfrm>
            <a:off x="4035824" y="1768521"/>
            <a:ext cx="349642" cy="349936"/>
            <a:chOff x="3372100" y="2364625"/>
            <a:chExt cx="267925" cy="268150"/>
          </a:xfrm>
        </p:grpSpPr>
        <p:sp>
          <p:nvSpPr>
            <p:cNvPr id="9386" name="Google Shape;9386;p92"/>
            <p:cNvSpPr/>
            <p:nvPr/>
          </p:nvSpPr>
          <p:spPr>
            <a:xfrm>
              <a:off x="3419725" y="2554150"/>
              <a:ext cx="67900" cy="31575"/>
            </a:xfrm>
            <a:custGeom>
              <a:rect b="b" l="l" r="r" t="t"/>
              <a:pathLst>
                <a:path extrusionOk="0" h="1263" w="2716">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2"/>
            <p:cNvSpPr/>
            <p:nvPr/>
          </p:nvSpPr>
          <p:spPr>
            <a:xfrm>
              <a:off x="3438175" y="2507125"/>
              <a:ext cx="31000" cy="31575"/>
            </a:xfrm>
            <a:custGeom>
              <a:rect b="b" l="l" r="r" t="t"/>
              <a:pathLst>
                <a:path extrusionOk="0" h="1263" w="124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92"/>
            <p:cNvSpPr/>
            <p:nvPr/>
          </p:nvSpPr>
          <p:spPr>
            <a:xfrm>
              <a:off x="3372100" y="2460075"/>
              <a:ext cx="267925" cy="172700"/>
            </a:xfrm>
            <a:custGeom>
              <a:rect b="b" l="l" r="r" t="t"/>
              <a:pathLst>
                <a:path extrusionOk="0" h="6908" w="10717">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2"/>
            <p:cNvSpPr/>
            <p:nvPr/>
          </p:nvSpPr>
          <p:spPr>
            <a:xfrm>
              <a:off x="3420375" y="2364625"/>
              <a:ext cx="170950" cy="124075"/>
            </a:xfrm>
            <a:custGeom>
              <a:rect b="b" l="l" r="r" t="t"/>
              <a:pathLst>
                <a:path extrusionOk="0" h="4963" w="6838">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92"/>
          <p:cNvGrpSpPr/>
          <p:nvPr/>
        </p:nvGrpSpPr>
        <p:grpSpPr>
          <a:xfrm>
            <a:off x="4795693" y="1768782"/>
            <a:ext cx="330230" cy="350425"/>
            <a:chOff x="3954375" y="2364825"/>
            <a:chExt cx="253050" cy="268525"/>
          </a:xfrm>
        </p:grpSpPr>
        <p:sp>
          <p:nvSpPr>
            <p:cNvPr id="9391" name="Google Shape;9391;p92"/>
            <p:cNvSpPr/>
            <p:nvPr/>
          </p:nvSpPr>
          <p:spPr>
            <a:xfrm>
              <a:off x="3954375" y="2364825"/>
              <a:ext cx="222075" cy="120300"/>
            </a:xfrm>
            <a:custGeom>
              <a:rect b="b" l="l" r="r" t="t"/>
              <a:pathLst>
                <a:path extrusionOk="0" h="4812" w="8883">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2"/>
            <p:cNvSpPr/>
            <p:nvPr/>
          </p:nvSpPr>
          <p:spPr>
            <a:xfrm>
              <a:off x="3993050" y="2485100"/>
              <a:ext cx="16100" cy="116100"/>
            </a:xfrm>
            <a:custGeom>
              <a:rect b="b" l="l" r="r" t="t"/>
              <a:pathLst>
                <a:path extrusionOk="0" h="4644" w="644">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92"/>
            <p:cNvSpPr/>
            <p:nvPr/>
          </p:nvSpPr>
          <p:spPr>
            <a:xfrm>
              <a:off x="4024625" y="2443425"/>
              <a:ext cx="31575" cy="26200"/>
            </a:xfrm>
            <a:custGeom>
              <a:rect b="b" l="l" r="r" t="t"/>
              <a:pathLst>
                <a:path extrusionOk="0" h="1048" w="1263">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2"/>
            <p:cNvSpPr/>
            <p:nvPr/>
          </p:nvSpPr>
          <p:spPr>
            <a:xfrm>
              <a:off x="4093075" y="2490450"/>
              <a:ext cx="67300" cy="31575"/>
            </a:xfrm>
            <a:custGeom>
              <a:rect b="b" l="l" r="r" t="t"/>
              <a:pathLst>
                <a:path extrusionOk="0" h="1263" w="2692">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2"/>
            <p:cNvSpPr/>
            <p:nvPr/>
          </p:nvSpPr>
          <p:spPr>
            <a:xfrm>
              <a:off x="4024625" y="2396375"/>
              <a:ext cx="182800" cy="236975"/>
            </a:xfrm>
            <a:custGeom>
              <a:rect b="b" l="l" r="r" t="t"/>
              <a:pathLst>
                <a:path extrusionOk="0" h="9479" w="7312">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92"/>
            <p:cNvSpPr/>
            <p:nvPr/>
          </p:nvSpPr>
          <p:spPr>
            <a:xfrm>
              <a:off x="4110950" y="2443425"/>
              <a:ext cx="31575" cy="31575"/>
            </a:xfrm>
            <a:custGeom>
              <a:rect b="b" l="l" r="r" t="t"/>
              <a:pathLst>
                <a:path extrusionOk="0" h="1263" w="1263">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92"/>
          <p:cNvGrpSpPr/>
          <p:nvPr/>
        </p:nvGrpSpPr>
        <p:grpSpPr>
          <a:xfrm>
            <a:off x="5546199" y="1768782"/>
            <a:ext cx="349675" cy="349675"/>
            <a:chOff x="4529475" y="2364825"/>
            <a:chExt cx="267950" cy="267950"/>
          </a:xfrm>
        </p:grpSpPr>
        <p:sp>
          <p:nvSpPr>
            <p:cNvPr id="9398" name="Google Shape;9398;p92"/>
            <p:cNvSpPr/>
            <p:nvPr/>
          </p:nvSpPr>
          <p:spPr>
            <a:xfrm>
              <a:off x="4677125" y="2538675"/>
              <a:ext cx="16100" cy="15500"/>
            </a:xfrm>
            <a:custGeom>
              <a:rect b="b" l="l" r="r" t="t"/>
              <a:pathLst>
                <a:path extrusionOk="0" h="620" w="644">
                  <a:moveTo>
                    <a:pt x="1" y="0"/>
                  </a:moveTo>
                  <a:lnTo>
                    <a:pt x="1" y="620"/>
                  </a:lnTo>
                  <a:lnTo>
                    <a:pt x="644" y="620"/>
                  </a:lnTo>
                  <a:lnTo>
                    <a:pt x="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2"/>
            <p:cNvSpPr/>
            <p:nvPr/>
          </p:nvSpPr>
          <p:spPr>
            <a:xfrm>
              <a:off x="4677125" y="2570225"/>
              <a:ext cx="16100" cy="15500"/>
            </a:xfrm>
            <a:custGeom>
              <a:rect b="b" l="l" r="r" t="t"/>
              <a:pathLst>
                <a:path extrusionOk="0" h="620" w="644">
                  <a:moveTo>
                    <a:pt x="1" y="1"/>
                  </a:moveTo>
                  <a:lnTo>
                    <a:pt x="1" y="620"/>
                  </a:lnTo>
                  <a:lnTo>
                    <a:pt x="644" y="620"/>
                  </a:lnTo>
                  <a:lnTo>
                    <a:pt x="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2"/>
            <p:cNvSpPr/>
            <p:nvPr/>
          </p:nvSpPr>
          <p:spPr>
            <a:xfrm>
              <a:off x="4708675" y="2570225"/>
              <a:ext cx="15525" cy="15500"/>
            </a:xfrm>
            <a:custGeom>
              <a:rect b="b" l="l" r="r" t="t"/>
              <a:pathLst>
                <a:path extrusionOk="0" h="620" w="621">
                  <a:moveTo>
                    <a:pt x="1" y="1"/>
                  </a:moveTo>
                  <a:lnTo>
                    <a:pt x="1" y="620"/>
                  </a:lnTo>
                  <a:lnTo>
                    <a:pt x="620" y="620"/>
                  </a:lnTo>
                  <a:lnTo>
                    <a:pt x="6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2"/>
            <p:cNvSpPr/>
            <p:nvPr/>
          </p:nvSpPr>
          <p:spPr>
            <a:xfrm>
              <a:off x="4677125" y="2507125"/>
              <a:ext cx="16100" cy="15500"/>
            </a:xfrm>
            <a:custGeom>
              <a:rect b="b" l="l" r="r" t="t"/>
              <a:pathLst>
                <a:path extrusionOk="0" h="620" w="644">
                  <a:moveTo>
                    <a:pt x="1" y="0"/>
                  </a:moveTo>
                  <a:lnTo>
                    <a:pt x="1" y="619"/>
                  </a:lnTo>
                  <a:lnTo>
                    <a:pt x="644" y="619"/>
                  </a:lnTo>
                  <a:lnTo>
                    <a:pt x="6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92"/>
            <p:cNvSpPr/>
            <p:nvPr/>
          </p:nvSpPr>
          <p:spPr>
            <a:xfrm>
              <a:off x="4646175" y="2570225"/>
              <a:ext cx="15500" cy="15500"/>
            </a:xfrm>
            <a:custGeom>
              <a:rect b="b" l="l" r="r" t="t"/>
              <a:pathLst>
                <a:path extrusionOk="0" h="620" w="620">
                  <a:moveTo>
                    <a:pt x="0" y="1"/>
                  </a:moveTo>
                  <a:lnTo>
                    <a:pt x="0" y="620"/>
                  </a:lnTo>
                  <a:lnTo>
                    <a:pt x="620" y="620"/>
                  </a:lnTo>
                  <a:lnTo>
                    <a:pt x="6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92"/>
            <p:cNvSpPr/>
            <p:nvPr/>
          </p:nvSpPr>
          <p:spPr>
            <a:xfrm>
              <a:off x="4646175" y="2507125"/>
              <a:ext cx="15500" cy="15500"/>
            </a:xfrm>
            <a:custGeom>
              <a:rect b="b" l="l" r="r" t="t"/>
              <a:pathLst>
                <a:path extrusionOk="0" h="620" w="620">
                  <a:moveTo>
                    <a:pt x="0" y="0"/>
                  </a:moveTo>
                  <a:lnTo>
                    <a:pt x="0" y="619"/>
                  </a:lnTo>
                  <a:lnTo>
                    <a:pt x="620" y="619"/>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2"/>
            <p:cNvSpPr/>
            <p:nvPr/>
          </p:nvSpPr>
          <p:spPr>
            <a:xfrm>
              <a:off x="4646175" y="2538675"/>
              <a:ext cx="15500" cy="15500"/>
            </a:xfrm>
            <a:custGeom>
              <a:rect b="b" l="l" r="r" t="t"/>
              <a:pathLst>
                <a:path extrusionOk="0" h="620" w="620">
                  <a:moveTo>
                    <a:pt x="0" y="0"/>
                  </a:moveTo>
                  <a:lnTo>
                    <a:pt x="0" y="620"/>
                  </a:lnTo>
                  <a:lnTo>
                    <a:pt x="620" y="620"/>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2"/>
            <p:cNvSpPr/>
            <p:nvPr/>
          </p:nvSpPr>
          <p:spPr>
            <a:xfrm>
              <a:off x="4708675" y="2538675"/>
              <a:ext cx="15525" cy="15500"/>
            </a:xfrm>
            <a:custGeom>
              <a:rect b="b" l="l" r="r" t="t"/>
              <a:pathLst>
                <a:path extrusionOk="0" h="620" w="621">
                  <a:moveTo>
                    <a:pt x="1" y="0"/>
                  </a:moveTo>
                  <a:lnTo>
                    <a:pt x="1" y="620"/>
                  </a:lnTo>
                  <a:lnTo>
                    <a:pt x="620" y="620"/>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92"/>
            <p:cNvSpPr/>
            <p:nvPr/>
          </p:nvSpPr>
          <p:spPr>
            <a:xfrm>
              <a:off x="4646175" y="2411850"/>
              <a:ext cx="109575" cy="48250"/>
            </a:xfrm>
            <a:custGeom>
              <a:rect b="b" l="l" r="r" t="t"/>
              <a:pathLst>
                <a:path extrusionOk="0" h="1930" w="4383">
                  <a:moveTo>
                    <a:pt x="0" y="1"/>
                  </a:moveTo>
                  <a:lnTo>
                    <a:pt x="0" y="1930"/>
                  </a:lnTo>
                  <a:lnTo>
                    <a:pt x="4382" y="1930"/>
                  </a:lnTo>
                  <a:lnTo>
                    <a:pt x="4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92"/>
            <p:cNvSpPr/>
            <p:nvPr/>
          </p:nvSpPr>
          <p:spPr>
            <a:xfrm>
              <a:off x="4603900" y="2364825"/>
              <a:ext cx="193525" cy="267950"/>
            </a:xfrm>
            <a:custGeom>
              <a:rect b="b" l="l" r="r" t="t"/>
              <a:pathLst>
                <a:path extrusionOk="0" h="10718" w="7741">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2"/>
            <p:cNvSpPr/>
            <p:nvPr/>
          </p:nvSpPr>
          <p:spPr>
            <a:xfrm>
              <a:off x="4739650" y="2507125"/>
              <a:ext cx="16100" cy="15500"/>
            </a:xfrm>
            <a:custGeom>
              <a:rect b="b" l="l" r="r" t="t"/>
              <a:pathLst>
                <a:path extrusionOk="0" h="620" w="644">
                  <a:moveTo>
                    <a:pt x="24" y="0"/>
                  </a:moveTo>
                  <a:lnTo>
                    <a:pt x="0" y="619"/>
                  </a:lnTo>
                  <a:lnTo>
                    <a:pt x="643" y="619"/>
                  </a:lnTo>
                  <a:lnTo>
                    <a:pt x="64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92"/>
            <p:cNvSpPr/>
            <p:nvPr/>
          </p:nvSpPr>
          <p:spPr>
            <a:xfrm>
              <a:off x="4739650" y="2570225"/>
              <a:ext cx="16100" cy="15500"/>
            </a:xfrm>
            <a:custGeom>
              <a:rect b="b" l="l" r="r" t="t"/>
              <a:pathLst>
                <a:path extrusionOk="0" h="620" w="644">
                  <a:moveTo>
                    <a:pt x="24" y="1"/>
                  </a:moveTo>
                  <a:lnTo>
                    <a:pt x="0" y="620"/>
                  </a:lnTo>
                  <a:lnTo>
                    <a:pt x="643" y="620"/>
                  </a:lnTo>
                  <a:lnTo>
                    <a:pt x="64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2"/>
            <p:cNvSpPr/>
            <p:nvPr/>
          </p:nvSpPr>
          <p:spPr>
            <a:xfrm>
              <a:off x="4739650" y="2538675"/>
              <a:ext cx="16100" cy="15500"/>
            </a:xfrm>
            <a:custGeom>
              <a:rect b="b" l="l" r="r" t="t"/>
              <a:pathLst>
                <a:path extrusionOk="0" h="620" w="644">
                  <a:moveTo>
                    <a:pt x="24" y="0"/>
                  </a:moveTo>
                  <a:lnTo>
                    <a:pt x="0" y="620"/>
                  </a:lnTo>
                  <a:lnTo>
                    <a:pt x="643" y="620"/>
                  </a:lnTo>
                  <a:lnTo>
                    <a:pt x="64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2"/>
            <p:cNvSpPr/>
            <p:nvPr/>
          </p:nvSpPr>
          <p:spPr>
            <a:xfrm>
              <a:off x="4708675" y="2507125"/>
              <a:ext cx="15525" cy="15500"/>
            </a:xfrm>
            <a:custGeom>
              <a:rect b="b" l="l" r="r" t="t"/>
              <a:pathLst>
                <a:path extrusionOk="0" h="620" w="621">
                  <a:moveTo>
                    <a:pt x="1" y="0"/>
                  </a:moveTo>
                  <a:lnTo>
                    <a:pt x="1" y="619"/>
                  </a:lnTo>
                  <a:lnTo>
                    <a:pt x="620" y="619"/>
                  </a:ln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2"/>
            <p:cNvSpPr/>
            <p:nvPr/>
          </p:nvSpPr>
          <p:spPr>
            <a:xfrm>
              <a:off x="4529475" y="2444600"/>
              <a:ext cx="50050" cy="130425"/>
            </a:xfrm>
            <a:custGeom>
              <a:rect b="b" l="l" r="r" t="t"/>
              <a:pathLst>
                <a:path extrusionOk="0" h="5217" w="2002">
                  <a:moveTo>
                    <a:pt x="1" y="1"/>
                  </a:moveTo>
                  <a:lnTo>
                    <a:pt x="1" y="5216"/>
                  </a:lnTo>
                  <a:lnTo>
                    <a:pt x="2001" y="5216"/>
                  </a:lnTo>
                  <a:lnTo>
                    <a:pt x="2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2"/>
            <p:cNvSpPr/>
            <p:nvPr/>
          </p:nvSpPr>
          <p:spPr>
            <a:xfrm>
              <a:off x="4531875" y="2364825"/>
              <a:ext cx="45850" cy="63725"/>
            </a:xfrm>
            <a:custGeom>
              <a:rect b="b" l="l" r="r" t="t"/>
              <a:pathLst>
                <a:path extrusionOk="0" h="2549" w="1834">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2"/>
            <p:cNvSpPr/>
            <p:nvPr/>
          </p:nvSpPr>
          <p:spPr>
            <a:xfrm>
              <a:off x="4529475" y="2591075"/>
              <a:ext cx="50050" cy="41700"/>
            </a:xfrm>
            <a:custGeom>
              <a:rect b="b" l="l" r="r" t="t"/>
              <a:pathLst>
                <a:path extrusionOk="0" h="1668" w="2002">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92"/>
          <p:cNvGrpSpPr/>
          <p:nvPr/>
        </p:nvGrpSpPr>
        <p:grpSpPr>
          <a:xfrm>
            <a:off x="6302185" y="1768782"/>
            <a:ext cx="362855" cy="349675"/>
            <a:chOff x="5108775" y="2364825"/>
            <a:chExt cx="278050" cy="267950"/>
          </a:xfrm>
        </p:grpSpPr>
        <p:sp>
          <p:nvSpPr>
            <p:cNvPr id="9416" name="Google Shape;9416;p92"/>
            <p:cNvSpPr/>
            <p:nvPr/>
          </p:nvSpPr>
          <p:spPr>
            <a:xfrm>
              <a:off x="5214750" y="2502350"/>
              <a:ext cx="3600" cy="10750"/>
            </a:xfrm>
            <a:custGeom>
              <a:rect b="b" l="l" r="r" t="t"/>
              <a:pathLst>
                <a:path extrusionOk="0" h="430" w="144">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92"/>
            <p:cNvSpPr/>
            <p:nvPr/>
          </p:nvSpPr>
          <p:spPr>
            <a:xfrm>
              <a:off x="5228450" y="2529150"/>
              <a:ext cx="5975" cy="16700"/>
            </a:xfrm>
            <a:custGeom>
              <a:rect b="b" l="l" r="r" t="t"/>
              <a:pathLst>
                <a:path extrusionOk="0" h="668" w="239">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92"/>
            <p:cNvSpPr/>
            <p:nvPr/>
          </p:nvSpPr>
          <p:spPr>
            <a:xfrm>
              <a:off x="5108775" y="2439250"/>
              <a:ext cx="161950" cy="193525"/>
            </a:xfrm>
            <a:custGeom>
              <a:rect b="b" l="l" r="r" t="t"/>
              <a:pathLst>
                <a:path extrusionOk="0" h="7741" w="6478">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92"/>
            <p:cNvSpPr/>
            <p:nvPr/>
          </p:nvSpPr>
          <p:spPr>
            <a:xfrm>
              <a:off x="5165925" y="2364825"/>
              <a:ext cx="131000" cy="50050"/>
            </a:xfrm>
            <a:custGeom>
              <a:rect b="b" l="l" r="r" t="t"/>
              <a:pathLst>
                <a:path extrusionOk="0" h="2002" w="5240">
                  <a:moveTo>
                    <a:pt x="0" y="1"/>
                  </a:moveTo>
                  <a:lnTo>
                    <a:pt x="0" y="2001"/>
                  </a:lnTo>
                  <a:lnTo>
                    <a:pt x="5240" y="2001"/>
                  </a:lnTo>
                  <a:lnTo>
                    <a:pt x="524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2"/>
            <p:cNvSpPr/>
            <p:nvPr/>
          </p:nvSpPr>
          <p:spPr>
            <a:xfrm>
              <a:off x="5312375" y="2366625"/>
              <a:ext cx="64325" cy="46450"/>
            </a:xfrm>
            <a:custGeom>
              <a:rect b="b" l="l" r="r" t="t"/>
              <a:pathLst>
                <a:path extrusionOk="0" h="1858" w="2573">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2"/>
            <p:cNvSpPr/>
            <p:nvPr/>
          </p:nvSpPr>
          <p:spPr>
            <a:xfrm>
              <a:off x="5108775" y="2364825"/>
              <a:ext cx="41700" cy="50050"/>
            </a:xfrm>
            <a:custGeom>
              <a:rect b="b" l="l" r="r" t="t"/>
              <a:pathLst>
                <a:path extrusionOk="0" h="2002" w="1668">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2"/>
            <p:cNvSpPr/>
            <p:nvPr/>
          </p:nvSpPr>
          <p:spPr>
            <a:xfrm>
              <a:off x="5287375" y="2429725"/>
              <a:ext cx="99450" cy="202600"/>
            </a:xfrm>
            <a:custGeom>
              <a:rect b="b" l="l" r="r" t="t"/>
              <a:pathLst>
                <a:path extrusionOk="0" h="8104" w="3978">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3" name="Google Shape;9423;p92"/>
          <p:cNvGrpSpPr/>
          <p:nvPr/>
        </p:nvGrpSpPr>
        <p:grpSpPr>
          <a:xfrm>
            <a:off x="7057356" y="1768782"/>
            <a:ext cx="349675" cy="350425"/>
            <a:chOff x="5687450" y="2364825"/>
            <a:chExt cx="267950" cy="268525"/>
          </a:xfrm>
        </p:grpSpPr>
        <p:sp>
          <p:nvSpPr>
            <p:cNvPr id="9424" name="Google Shape;9424;p92"/>
            <p:cNvSpPr/>
            <p:nvPr/>
          </p:nvSpPr>
          <p:spPr>
            <a:xfrm>
              <a:off x="5905375" y="2444600"/>
              <a:ext cx="50025" cy="130425"/>
            </a:xfrm>
            <a:custGeom>
              <a:rect b="b" l="l" r="r" t="t"/>
              <a:pathLst>
                <a:path extrusionOk="0" h="5217" w="2001">
                  <a:moveTo>
                    <a:pt x="0" y="1"/>
                  </a:moveTo>
                  <a:lnTo>
                    <a:pt x="0" y="5216"/>
                  </a:lnTo>
                  <a:lnTo>
                    <a:pt x="2001" y="5216"/>
                  </a:lnTo>
                  <a:lnTo>
                    <a:pt x="2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92"/>
            <p:cNvSpPr/>
            <p:nvPr/>
          </p:nvSpPr>
          <p:spPr>
            <a:xfrm>
              <a:off x="5907750" y="2365425"/>
              <a:ext cx="45875" cy="63125"/>
            </a:xfrm>
            <a:custGeom>
              <a:rect b="b" l="l" r="r" t="t"/>
              <a:pathLst>
                <a:path extrusionOk="0" h="2525" w="1835">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2"/>
            <p:cNvSpPr/>
            <p:nvPr/>
          </p:nvSpPr>
          <p:spPr>
            <a:xfrm>
              <a:off x="5905375" y="2591075"/>
              <a:ext cx="50025" cy="41700"/>
            </a:xfrm>
            <a:custGeom>
              <a:rect b="b" l="l" r="r" t="t"/>
              <a:pathLst>
                <a:path extrusionOk="0" h="1668" w="2001">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2"/>
            <p:cNvSpPr/>
            <p:nvPr/>
          </p:nvSpPr>
          <p:spPr>
            <a:xfrm>
              <a:off x="5687450" y="2387450"/>
              <a:ext cx="193525" cy="245900"/>
            </a:xfrm>
            <a:custGeom>
              <a:rect b="b" l="l" r="r" t="t"/>
              <a:pathLst>
                <a:path extrusionOk="0" h="9836" w="7741">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92"/>
            <p:cNvSpPr/>
            <p:nvPr/>
          </p:nvSpPr>
          <p:spPr>
            <a:xfrm>
              <a:off x="5739850" y="2364825"/>
              <a:ext cx="88750" cy="57175"/>
            </a:xfrm>
            <a:custGeom>
              <a:rect b="b" l="l" r="r" t="t"/>
              <a:pathLst>
                <a:path extrusionOk="0" h="2287" w="355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2"/>
            <p:cNvSpPr/>
            <p:nvPr/>
          </p:nvSpPr>
          <p:spPr>
            <a:xfrm>
              <a:off x="5722600" y="2422575"/>
              <a:ext cx="123250" cy="175075"/>
            </a:xfrm>
            <a:custGeom>
              <a:rect b="b" l="l" r="r" t="t"/>
              <a:pathLst>
                <a:path extrusionOk="0" h="7003" w="493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92"/>
          <p:cNvGrpSpPr/>
          <p:nvPr/>
        </p:nvGrpSpPr>
        <p:grpSpPr>
          <a:xfrm>
            <a:off x="7806361" y="1768782"/>
            <a:ext cx="351991" cy="349675"/>
            <a:chOff x="6261400" y="2364825"/>
            <a:chExt cx="269725" cy="267950"/>
          </a:xfrm>
        </p:grpSpPr>
        <p:sp>
          <p:nvSpPr>
            <p:cNvPr id="9431" name="Google Shape;9431;p92"/>
            <p:cNvSpPr/>
            <p:nvPr/>
          </p:nvSpPr>
          <p:spPr>
            <a:xfrm>
              <a:off x="6261400" y="2364825"/>
              <a:ext cx="70875" cy="267950"/>
            </a:xfrm>
            <a:custGeom>
              <a:rect b="b" l="l" r="r" t="t"/>
              <a:pathLst>
                <a:path extrusionOk="0" h="10718" w="2835">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2"/>
            <p:cNvSpPr/>
            <p:nvPr/>
          </p:nvSpPr>
          <p:spPr>
            <a:xfrm>
              <a:off x="6499525" y="2364825"/>
              <a:ext cx="31000" cy="60750"/>
            </a:xfrm>
            <a:custGeom>
              <a:rect b="b" l="l" r="r" t="t"/>
              <a:pathLst>
                <a:path extrusionOk="0" h="2430" w="124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2"/>
            <p:cNvSpPr/>
            <p:nvPr/>
          </p:nvSpPr>
          <p:spPr>
            <a:xfrm>
              <a:off x="6500125" y="2433300"/>
              <a:ext cx="31000" cy="60150"/>
            </a:xfrm>
            <a:custGeom>
              <a:rect b="b" l="l" r="r" t="t"/>
              <a:pathLst>
                <a:path extrusionOk="0" h="2406" w="124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2"/>
            <p:cNvSpPr/>
            <p:nvPr/>
          </p:nvSpPr>
          <p:spPr>
            <a:xfrm>
              <a:off x="6500125" y="2569625"/>
              <a:ext cx="31000" cy="63150"/>
            </a:xfrm>
            <a:custGeom>
              <a:rect b="b" l="l" r="r" t="t"/>
              <a:pathLst>
                <a:path extrusionOk="0" h="2526" w="124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2"/>
            <p:cNvSpPr/>
            <p:nvPr/>
          </p:nvSpPr>
          <p:spPr>
            <a:xfrm>
              <a:off x="6500125" y="2501175"/>
              <a:ext cx="31000" cy="60750"/>
            </a:xfrm>
            <a:custGeom>
              <a:rect b="b" l="l" r="r" t="t"/>
              <a:pathLst>
                <a:path extrusionOk="0" h="2430" w="124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92"/>
            <p:cNvSpPr/>
            <p:nvPr/>
          </p:nvSpPr>
          <p:spPr>
            <a:xfrm>
              <a:off x="6381650" y="2474975"/>
              <a:ext cx="67900" cy="30975"/>
            </a:xfrm>
            <a:custGeom>
              <a:rect b="b" l="l" r="r" t="t"/>
              <a:pathLst>
                <a:path extrusionOk="0" h="1239" w="2716">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92"/>
            <p:cNvSpPr/>
            <p:nvPr/>
          </p:nvSpPr>
          <p:spPr>
            <a:xfrm>
              <a:off x="6348325" y="2364825"/>
              <a:ext cx="135750" cy="267950"/>
            </a:xfrm>
            <a:custGeom>
              <a:rect b="b" l="l" r="r" t="t"/>
              <a:pathLst>
                <a:path extrusionOk="0" h="10718" w="543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2"/>
            <p:cNvSpPr/>
            <p:nvPr/>
          </p:nvSpPr>
          <p:spPr>
            <a:xfrm>
              <a:off x="6400100" y="2427925"/>
              <a:ext cx="31600" cy="31000"/>
            </a:xfrm>
            <a:custGeom>
              <a:rect b="b" l="l" r="r" t="t"/>
              <a:pathLst>
                <a:path extrusionOk="0" h="1240" w="1264">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9" name="Google Shape;9439;p92"/>
          <p:cNvGrpSpPr/>
          <p:nvPr/>
        </p:nvGrpSpPr>
        <p:grpSpPr>
          <a:xfrm>
            <a:off x="7812560" y="2327420"/>
            <a:ext cx="351208" cy="349642"/>
            <a:chOff x="6266150" y="2792900"/>
            <a:chExt cx="269125" cy="267925"/>
          </a:xfrm>
        </p:grpSpPr>
        <p:sp>
          <p:nvSpPr>
            <p:cNvPr id="9440" name="Google Shape;9440;p92"/>
            <p:cNvSpPr/>
            <p:nvPr/>
          </p:nvSpPr>
          <p:spPr>
            <a:xfrm>
              <a:off x="6306650" y="2867250"/>
              <a:ext cx="39300" cy="150700"/>
            </a:xfrm>
            <a:custGeom>
              <a:rect b="b" l="l" r="r" t="t"/>
              <a:pathLst>
                <a:path extrusionOk="0" h="6028" w="1572">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2"/>
            <p:cNvSpPr/>
            <p:nvPr/>
          </p:nvSpPr>
          <p:spPr>
            <a:xfrm>
              <a:off x="6266150" y="2888150"/>
              <a:ext cx="28600" cy="172675"/>
            </a:xfrm>
            <a:custGeom>
              <a:rect b="b" l="l" r="r" t="t"/>
              <a:pathLst>
                <a:path extrusionOk="0" h="6907" w="1144">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2"/>
            <p:cNvSpPr/>
            <p:nvPr/>
          </p:nvSpPr>
          <p:spPr>
            <a:xfrm>
              <a:off x="6499525" y="2966150"/>
              <a:ext cx="6000" cy="16675"/>
            </a:xfrm>
            <a:custGeom>
              <a:rect b="b" l="l" r="r" t="t"/>
              <a:pathLst>
                <a:path extrusionOk="0" h="667" w="24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92"/>
            <p:cNvSpPr/>
            <p:nvPr/>
          </p:nvSpPr>
          <p:spPr>
            <a:xfrm>
              <a:off x="6485850" y="2939350"/>
              <a:ext cx="3600" cy="10750"/>
            </a:xfrm>
            <a:custGeom>
              <a:rect b="b" l="l" r="r" t="t"/>
              <a:pathLst>
                <a:path extrusionOk="0" h="430" w="144">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92"/>
            <p:cNvSpPr/>
            <p:nvPr/>
          </p:nvSpPr>
          <p:spPr>
            <a:xfrm>
              <a:off x="6306050" y="2888150"/>
              <a:ext cx="228050" cy="172675"/>
            </a:xfrm>
            <a:custGeom>
              <a:rect b="b" l="l" r="r" t="t"/>
              <a:pathLst>
                <a:path extrusionOk="0" h="6907" w="9122">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92"/>
            <p:cNvSpPr/>
            <p:nvPr/>
          </p:nvSpPr>
          <p:spPr>
            <a:xfrm>
              <a:off x="6323900" y="2792900"/>
              <a:ext cx="130425" cy="49425"/>
            </a:xfrm>
            <a:custGeom>
              <a:rect b="b" l="l" r="r" t="t"/>
              <a:pathLst>
                <a:path extrusionOk="0" h="1977" w="5217">
                  <a:moveTo>
                    <a:pt x="1" y="0"/>
                  </a:moveTo>
                  <a:lnTo>
                    <a:pt x="1" y="1977"/>
                  </a:lnTo>
                  <a:lnTo>
                    <a:pt x="5216" y="1977"/>
                  </a:lnTo>
                  <a:lnTo>
                    <a:pt x="52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2"/>
            <p:cNvSpPr/>
            <p:nvPr/>
          </p:nvSpPr>
          <p:spPr>
            <a:xfrm>
              <a:off x="6470375" y="2794675"/>
              <a:ext cx="64900" cy="45875"/>
            </a:xfrm>
            <a:custGeom>
              <a:rect b="b" l="l" r="r" t="t"/>
              <a:pathLst>
                <a:path extrusionOk="0" h="1835" w="2596">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92"/>
            <p:cNvSpPr/>
            <p:nvPr/>
          </p:nvSpPr>
          <p:spPr>
            <a:xfrm>
              <a:off x="6266150" y="2792900"/>
              <a:ext cx="41700" cy="49425"/>
            </a:xfrm>
            <a:custGeom>
              <a:rect b="b" l="l" r="r" t="t"/>
              <a:pathLst>
                <a:path extrusionOk="0" h="1977" w="1668">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92"/>
          <p:cNvGrpSpPr/>
          <p:nvPr/>
        </p:nvGrpSpPr>
        <p:grpSpPr>
          <a:xfrm>
            <a:off x="7058139" y="2327420"/>
            <a:ext cx="347326" cy="349642"/>
            <a:chOff x="5688050" y="2792900"/>
            <a:chExt cx="266150" cy="267925"/>
          </a:xfrm>
        </p:grpSpPr>
        <p:sp>
          <p:nvSpPr>
            <p:cNvPr id="9449" name="Google Shape;9449;p92"/>
            <p:cNvSpPr/>
            <p:nvPr/>
          </p:nvSpPr>
          <p:spPr>
            <a:xfrm>
              <a:off x="5900000" y="2888150"/>
              <a:ext cx="54200" cy="172675"/>
            </a:xfrm>
            <a:custGeom>
              <a:rect b="b" l="l" r="r" t="t"/>
              <a:pathLst>
                <a:path extrusionOk="0" h="6907" w="2168">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2"/>
            <p:cNvSpPr/>
            <p:nvPr/>
          </p:nvSpPr>
          <p:spPr>
            <a:xfrm>
              <a:off x="5688050" y="2888150"/>
              <a:ext cx="54800" cy="172675"/>
            </a:xfrm>
            <a:custGeom>
              <a:rect b="b" l="l" r="r" t="t"/>
              <a:pathLst>
                <a:path extrusionOk="0" h="6907" w="2192">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92"/>
            <p:cNvSpPr/>
            <p:nvPr/>
          </p:nvSpPr>
          <p:spPr>
            <a:xfrm>
              <a:off x="5758300" y="2833375"/>
              <a:ext cx="125050" cy="227450"/>
            </a:xfrm>
            <a:custGeom>
              <a:rect b="b" l="l" r="r" t="t"/>
              <a:pathLst>
                <a:path extrusionOk="0" h="9098" w="5002">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92"/>
            <p:cNvSpPr/>
            <p:nvPr/>
          </p:nvSpPr>
          <p:spPr>
            <a:xfrm>
              <a:off x="5802950" y="2997700"/>
              <a:ext cx="36950" cy="63125"/>
            </a:xfrm>
            <a:custGeom>
              <a:rect b="b" l="l" r="r" t="t"/>
              <a:pathLst>
                <a:path extrusionOk="0" h="2525" w="1478">
                  <a:moveTo>
                    <a:pt x="1" y="0"/>
                  </a:moveTo>
                  <a:lnTo>
                    <a:pt x="1" y="2525"/>
                  </a:lnTo>
                  <a:lnTo>
                    <a:pt x="1477" y="2525"/>
                  </a:lnTo>
                  <a:lnTo>
                    <a:pt x="14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92"/>
            <p:cNvSpPr/>
            <p:nvPr/>
          </p:nvSpPr>
          <p:spPr>
            <a:xfrm>
              <a:off x="5748775" y="2792900"/>
              <a:ext cx="144700" cy="24425"/>
            </a:xfrm>
            <a:custGeom>
              <a:rect b="b" l="l" r="r" t="t"/>
              <a:pathLst>
                <a:path extrusionOk="0" h="977" w="5788">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92"/>
          <p:cNvGrpSpPr/>
          <p:nvPr/>
        </p:nvGrpSpPr>
        <p:grpSpPr>
          <a:xfrm>
            <a:off x="6302185" y="2342167"/>
            <a:ext cx="349642" cy="320704"/>
            <a:chOff x="5108775" y="2804200"/>
            <a:chExt cx="267925" cy="245750"/>
          </a:xfrm>
        </p:grpSpPr>
        <p:sp>
          <p:nvSpPr>
            <p:cNvPr id="9455" name="Google Shape;9455;p92"/>
            <p:cNvSpPr/>
            <p:nvPr/>
          </p:nvSpPr>
          <p:spPr>
            <a:xfrm>
              <a:off x="5250475" y="2971500"/>
              <a:ext cx="109575" cy="78450"/>
            </a:xfrm>
            <a:custGeom>
              <a:rect b="b" l="l" r="r" t="t"/>
              <a:pathLst>
                <a:path extrusionOk="0" h="3138" w="4383">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2"/>
            <p:cNvSpPr/>
            <p:nvPr/>
          </p:nvSpPr>
          <p:spPr>
            <a:xfrm>
              <a:off x="5250475" y="2923875"/>
              <a:ext cx="126225" cy="31575"/>
            </a:xfrm>
            <a:custGeom>
              <a:rect b="b" l="l" r="r" t="t"/>
              <a:pathLst>
                <a:path extrusionOk="0" h="1263" w="5049">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92"/>
            <p:cNvSpPr/>
            <p:nvPr/>
          </p:nvSpPr>
          <p:spPr>
            <a:xfrm>
              <a:off x="5124850" y="2971500"/>
              <a:ext cx="15500" cy="77575"/>
            </a:xfrm>
            <a:custGeom>
              <a:rect b="b" l="l" r="r" t="t"/>
              <a:pathLst>
                <a:path extrusionOk="0" h="3103" w="62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92"/>
            <p:cNvSpPr/>
            <p:nvPr/>
          </p:nvSpPr>
          <p:spPr>
            <a:xfrm>
              <a:off x="5108775" y="2923875"/>
              <a:ext cx="31575" cy="31575"/>
            </a:xfrm>
            <a:custGeom>
              <a:rect b="b" l="l" r="r" t="t"/>
              <a:pathLst>
                <a:path extrusionOk="0" h="1263" w="1263">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2"/>
            <p:cNvSpPr/>
            <p:nvPr/>
          </p:nvSpPr>
          <p:spPr>
            <a:xfrm>
              <a:off x="5156400" y="2874450"/>
              <a:ext cx="78025" cy="175075"/>
            </a:xfrm>
            <a:custGeom>
              <a:rect b="b" l="l" r="r" t="t"/>
              <a:pathLst>
                <a:path extrusionOk="0" h="7003" w="3121">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2"/>
            <p:cNvSpPr/>
            <p:nvPr/>
          </p:nvSpPr>
          <p:spPr>
            <a:xfrm>
              <a:off x="5245700" y="2804200"/>
              <a:ext cx="131000" cy="104225"/>
            </a:xfrm>
            <a:custGeom>
              <a:rect b="b" l="l" r="r" t="t"/>
              <a:pathLst>
                <a:path extrusionOk="0" h="4169" w="524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92"/>
          <p:cNvGrpSpPr/>
          <p:nvPr/>
        </p:nvGrpSpPr>
        <p:grpSpPr>
          <a:xfrm>
            <a:off x="5546199" y="2327420"/>
            <a:ext cx="350458" cy="349642"/>
            <a:chOff x="4529475" y="2792900"/>
            <a:chExt cx="268550" cy="267925"/>
          </a:xfrm>
        </p:grpSpPr>
        <p:sp>
          <p:nvSpPr>
            <p:cNvPr id="9462" name="Google Shape;9462;p92"/>
            <p:cNvSpPr/>
            <p:nvPr/>
          </p:nvSpPr>
          <p:spPr>
            <a:xfrm>
              <a:off x="4661050" y="2792900"/>
              <a:ext cx="110775" cy="160625"/>
            </a:xfrm>
            <a:custGeom>
              <a:rect b="b" l="l" r="r" t="t"/>
              <a:pathLst>
                <a:path extrusionOk="0" h="6425" w="4431">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92"/>
            <p:cNvSpPr/>
            <p:nvPr/>
          </p:nvSpPr>
          <p:spPr>
            <a:xfrm>
              <a:off x="4575925" y="2919700"/>
              <a:ext cx="57775" cy="57175"/>
            </a:xfrm>
            <a:custGeom>
              <a:rect b="b" l="l" r="r" t="t"/>
              <a:pathLst>
                <a:path extrusionOk="0" h="2287" w="2311">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2"/>
            <p:cNvSpPr/>
            <p:nvPr/>
          </p:nvSpPr>
          <p:spPr>
            <a:xfrm>
              <a:off x="4529475" y="2980425"/>
              <a:ext cx="88750" cy="79800"/>
            </a:xfrm>
            <a:custGeom>
              <a:rect b="b" l="l" r="r" t="t"/>
              <a:pathLst>
                <a:path extrusionOk="0" h="3192" w="355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2"/>
            <p:cNvSpPr/>
            <p:nvPr/>
          </p:nvSpPr>
          <p:spPr>
            <a:xfrm>
              <a:off x="4599150" y="2958400"/>
              <a:ext cx="198875" cy="102425"/>
            </a:xfrm>
            <a:custGeom>
              <a:rect b="b" l="l" r="r" t="t"/>
              <a:pathLst>
                <a:path extrusionOk="0" h="4097" w="7955">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92"/>
          <p:cNvGrpSpPr/>
          <p:nvPr/>
        </p:nvGrpSpPr>
        <p:grpSpPr>
          <a:xfrm>
            <a:off x="4788679" y="2327322"/>
            <a:ext cx="356200" cy="349740"/>
            <a:chOff x="3949000" y="2792825"/>
            <a:chExt cx="272950" cy="268000"/>
          </a:xfrm>
        </p:grpSpPr>
        <p:sp>
          <p:nvSpPr>
            <p:cNvPr id="9467" name="Google Shape;9467;p92"/>
            <p:cNvSpPr/>
            <p:nvPr/>
          </p:nvSpPr>
          <p:spPr>
            <a:xfrm>
              <a:off x="4168450" y="2792825"/>
              <a:ext cx="53500" cy="15625"/>
            </a:xfrm>
            <a:custGeom>
              <a:rect b="b" l="l" r="r" t="t"/>
              <a:pathLst>
                <a:path extrusionOk="0" h="625" w="214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2"/>
            <p:cNvSpPr/>
            <p:nvPr/>
          </p:nvSpPr>
          <p:spPr>
            <a:xfrm>
              <a:off x="3949000" y="3013775"/>
              <a:ext cx="39925" cy="15500"/>
            </a:xfrm>
            <a:custGeom>
              <a:rect b="b" l="l" r="r" t="t"/>
              <a:pathLst>
                <a:path extrusionOk="0" h="620" w="1597">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92"/>
            <p:cNvSpPr/>
            <p:nvPr/>
          </p:nvSpPr>
          <p:spPr>
            <a:xfrm>
              <a:off x="3951375" y="2876825"/>
              <a:ext cx="110150" cy="26300"/>
            </a:xfrm>
            <a:custGeom>
              <a:rect b="b" l="l" r="r" t="t"/>
              <a:pathLst>
                <a:path extrusionOk="0" h="1052" w="4406">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92"/>
            <p:cNvSpPr/>
            <p:nvPr/>
          </p:nvSpPr>
          <p:spPr>
            <a:xfrm>
              <a:off x="3957350" y="2834575"/>
              <a:ext cx="104200" cy="26800"/>
            </a:xfrm>
            <a:custGeom>
              <a:rect b="b" l="l" r="r" t="t"/>
              <a:pathLst>
                <a:path extrusionOk="0" h="1072" w="4168">
                  <a:moveTo>
                    <a:pt x="572" y="0"/>
                  </a:moveTo>
                  <a:cubicBezTo>
                    <a:pt x="333" y="334"/>
                    <a:pt x="143" y="691"/>
                    <a:pt x="0" y="1072"/>
                  </a:cubicBezTo>
                  <a:lnTo>
                    <a:pt x="4168" y="1072"/>
                  </a:lnTo>
                  <a:lnTo>
                    <a:pt x="41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92"/>
            <p:cNvSpPr/>
            <p:nvPr/>
          </p:nvSpPr>
          <p:spPr>
            <a:xfrm>
              <a:off x="3985925" y="2793425"/>
              <a:ext cx="75625" cy="25675"/>
            </a:xfrm>
            <a:custGeom>
              <a:rect b="b" l="l" r="r" t="t"/>
              <a:pathLst>
                <a:path extrusionOk="0" h="1027" w="3025">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92"/>
            <p:cNvSpPr/>
            <p:nvPr/>
          </p:nvSpPr>
          <p:spPr>
            <a:xfrm>
              <a:off x="3949000" y="2824275"/>
              <a:ext cx="272950" cy="236550"/>
            </a:xfrm>
            <a:custGeom>
              <a:rect b="b" l="l" r="r" t="t"/>
              <a:pathLst>
                <a:path extrusionOk="0" h="9462" w="10918">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92"/>
          <p:cNvGrpSpPr/>
          <p:nvPr/>
        </p:nvGrpSpPr>
        <p:grpSpPr>
          <a:xfrm>
            <a:off x="4035041" y="2326637"/>
            <a:ext cx="351991" cy="350490"/>
            <a:chOff x="3371500" y="2792300"/>
            <a:chExt cx="269725" cy="268575"/>
          </a:xfrm>
        </p:grpSpPr>
        <p:sp>
          <p:nvSpPr>
            <p:cNvPr id="9474" name="Google Shape;9474;p92"/>
            <p:cNvSpPr/>
            <p:nvPr/>
          </p:nvSpPr>
          <p:spPr>
            <a:xfrm>
              <a:off x="3372100" y="2792300"/>
              <a:ext cx="69675" cy="68475"/>
            </a:xfrm>
            <a:custGeom>
              <a:rect b="b" l="l" r="r" t="t"/>
              <a:pathLst>
                <a:path extrusionOk="0" h="2739" w="2787">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92"/>
            <p:cNvSpPr/>
            <p:nvPr/>
          </p:nvSpPr>
          <p:spPr>
            <a:xfrm>
              <a:off x="3568925" y="2792825"/>
              <a:ext cx="72300" cy="69150"/>
            </a:xfrm>
            <a:custGeom>
              <a:rect b="b" l="l" r="r" t="t"/>
              <a:pathLst>
                <a:path extrusionOk="0" h="2766" w="2892">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92"/>
            <p:cNvSpPr/>
            <p:nvPr/>
          </p:nvSpPr>
          <p:spPr>
            <a:xfrm>
              <a:off x="3372100" y="2992925"/>
              <a:ext cx="69075" cy="67300"/>
            </a:xfrm>
            <a:custGeom>
              <a:rect b="b" l="l" r="r" t="t"/>
              <a:pathLst>
                <a:path extrusionOk="0" h="2692" w="2763">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2"/>
            <p:cNvSpPr/>
            <p:nvPr/>
          </p:nvSpPr>
          <p:spPr>
            <a:xfrm>
              <a:off x="3568350" y="2992875"/>
              <a:ext cx="71675" cy="68000"/>
            </a:xfrm>
            <a:custGeom>
              <a:rect b="b" l="l" r="r" t="t"/>
              <a:pathLst>
                <a:path extrusionOk="0" h="2720" w="2867">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92"/>
            <p:cNvSpPr/>
            <p:nvPr/>
          </p:nvSpPr>
          <p:spPr>
            <a:xfrm>
              <a:off x="3418525" y="2861200"/>
              <a:ext cx="153050" cy="131150"/>
            </a:xfrm>
            <a:custGeom>
              <a:rect b="b" l="l" r="r" t="t"/>
              <a:pathLst>
                <a:path extrusionOk="0" h="5246" w="6122">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2"/>
            <p:cNvSpPr/>
            <p:nvPr/>
          </p:nvSpPr>
          <p:spPr>
            <a:xfrm>
              <a:off x="3487600" y="2908400"/>
              <a:ext cx="36925" cy="36925"/>
            </a:xfrm>
            <a:custGeom>
              <a:rect b="b" l="l" r="r" t="t"/>
              <a:pathLst>
                <a:path extrusionOk="0" h="1477" w="1477">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2"/>
            <p:cNvSpPr/>
            <p:nvPr/>
          </p:nvSpPr>
          <p:spPr>
            <a:xfrm>
              <a:off x="3371500" y="2845875"/>
              <a:ext cx="132200" cy="161975"/>
            </a:xfrm>
            <a:custGeom>
              <a:rect b="b" l="l" r="r" t="t"/>
              <a:pathLst>
                <a:path extrusionOk="0" h="6479" w="5288">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92"/>
            <p:cNvSpPr/>
            <p:nvPr/>
          </p:nvSpPr>
          <p:spPr>
            <a:xfrm>
              <a:off x="3508425" y="2845875"/>
              <a:ext cx="132200" cy="161975"/>
            </a:xfrm>
            <a:custGeom>
              <a:rect b="b" l="l" r="r" t="t"/>
              <a:pathLst>
                <a:path extrusionOk="0" h="6479" w="5288">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92"/>
          <p:cNvGrpSpPr/>
          <p:nvPr/>
        </p:nvGrpSpPr>
        <p:grpSpPr>
          <a:xfrm>
            <a:off x="3307830" y="2327420"/>
            <a:ext cx="295224" cy="349642"/>
            <a:chOff x="2814250" y="2792900"/>
            <a:chExt cx="226225" cy="267925"/>
          </a:xfrm>
        </p:grpSpPr>
        <p:sp>
          <p:nvSpPr>
            <p:cNvPr id="9483" name="Google Shape;9483;p92"/>
            <p:cNvSpPr/>
            <p:nvPr/>
          </p:nvSpPr>
          <p:spPr>
            <a:xfrm>
              <a:off x="2927375" y="2792900"/>
              <a:ext cx="67300" cy="80625"/>
            </a:xfrm>
            <a:custGeom>
              <a:rect b="b" l="l" r="r" t="t"/>
              <a:pathLst>
                <a:path extrusionOk="0" h="3225" w="2692">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92"/>
            <p:cNvSpPr/>
            <p:nvPr/>
          </p:nvSpPr>
          <p:spPr>
            <a:xfrm>
              <a:off x="2860075" y="2792900"/>
              <a:ext cx="67325" cy="80625"/>
            </a:xfrm>
            <a:custGeom>
              <a:rect b="b" l="l" r="r" t="t"/>
              <a:pathLst>
                <a:path extrusionOk="0" h="3225" w="2693">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2"/>
            <p:cNvSpPr/>
            <p:nvPr/>
          </p:nvSpPr>
          <p:spPr>
            <a:xfrm>
              <a:off x="2895225" y="2792900"/>
              <a:ext cx="64325" cy="38125"/>
            </a:xfrm>
            <a:custGeom>
              <a:rect b="b" l="l" r="r" t="t"/>
              <a:pathLst>
                <a:path extrusionOk="0" h="1525" w="2573">
                  <a:moveTo>
                    <a:pt x="0" y="0"/>
                  </a:moveTo>
                  <a:lnTo>
                    <a:pt x="1286" y="1524"/>
                  </a:lnTo>
                  <a:lnTo>
                    <a:pt x="25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2"/>
            <p:cNvSpPr/>
            <p:nvPr/>
          </p:nvSpPr>
          <p:spPr>
            <a:xfrm>
              <a:off x="2916050" y="2873275"/>
              <a:ext cx="22650" cy="13700"/>
            </a:xfrm>
            <a:custGeom>
              <a:rect b="b" l="l" r="r" t="t"/>
              <a:pathLst>
                <a:path extrusionOk="0" h="548" w="906">
                  <a:moveTo>
                    <a:pt x="453" y="0"/>
                  </a:moveTo>
                  <a:lnTo>
                    <a:pt x="1" y="262"/>
                  </a:lnTo>
                  <a:lnTo>
                    <a:pt x="120" y="548"/>
                  </a:lnTo>
                  <a:lnTo>
                    <a:pt x="786" y="548"/>
                  </a:lnTo>
                  <a:lnTo>
                    <a:pt x="906" y="262"/>
                  </a:lnTo>
                  <a:lnTo>
                    <a:pt x="45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92"/>
            <p:cNvSpPr/>
            <p:nvPr/>
          </p:nvSpPr>
          <p:spPr>
            <a:xfrm>
              <a:off x="2904150" y="2903025"/>
              <a:ext cx="46450" cy="137550"/>
            </a:xfrm>
            <a:custGeom>
              <a:rect b="b" l="l" r="r" t="t"/>
              <a:pathLst>
                <a:path extrusionOk="0" h="5502" w="1858">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92"/>
            <p:cNvSpPr/>
            <p:nvPr/>
          </p:nvSpPr>
          <p:spPr>
            <a:xfrm>
              <a:off x="2814250" y="2824375"/>
              <a:ext cx="113150" cy="235850"/>
            </a:xfrm>
            <a:custGeom>
              <a:rect b="b" l="l" r="r" t="t"/>
              <a:pathLst>
                <a:path extrusionOk="0" h="9434" w="4526">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92"/>
            <p:cNvSpPr/>
            <p:nvPr/>
          </p:nvSpPr>
          <p:spPr>
            <a:xfrm>
              <a:off x="2927375" y="2824375"/>
              <a:ext cx="113100" cy="236450"/>
            </a:xfrm>
            <a:custGeom>
              <a:rect b="b" l="l" r="r" t="t"/>
              <a:pathLst>
                <a:path extrusionOk="0" h="9458" w="4524">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92"/>
          <p:cNvGrpSpPr/>
          <p:nvPr/>
        </p:nvGrpSpPr>
        <p:grpSpPr>
          <a:xfrm>
            <a:off x="2524667" y="2327225"/>
            <a:ext cx="349642" cy="349838"/>
            <a:chOff x="2214125" y="2792750"/>
            <a:chExt cx="267925" cy="268075"/>
          </a:xfrm>
        </p:grpSpPr>
        <p:sp>
          <p:nvSpPr>
            <p:cNvPr id="9491" name="Google Shape;9491;p92"/>
            <p:cNvSpPr/>
            <p:nvPr/>
          </p:nvSpPr>
          <p:spPr>
            <a:xfrm>
              <a:off x="2214125" y="2792750"/>
              <a:ext cx="267925" cy="268075"/>
            </a:xfrm>
            <a:custGeom>
              <a:rect b="b" l="l" r="r" t="t"/>
              <a:pathLst>
                <a:path extrusionOk="0" h="10723" w="10717">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92"/>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92"/>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2"/>
            <p:cNvSpPr/>
            <p:nvPr/>
          </p:nvSpPr>
          <p:spPr>
            <a:xfrm>
              <a:off x="2249850" y="2974475"/>
              <a:ext cx="60750" cy="15500"/>
            </a:xfrm>
            <a:custGeom>
              <a:rect b="b" l="l" r="r" t="t"/>
              <a:pathLst>
                <a:path extrusionOk="0" h="620" w="243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92"/>
            <p:cNvSpPr/>
            <p:nvPr/>
          </p:nvSpPr>
          <p:spPr>
            <a:xfrm>
              <a:off x="2223050" y="2974475"/>
              <a:ext cx="15500" cy="15500"/>
            </a:xfrm>
            <a:custGeom>
              <a:rect b="b" l="l" r="r" t="t"/>
              <a:pathLst>
                <a:path extrusionOk="0" h="620" w="62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92"/>
            <p:cNvSpPr/>
            <p:nvPr/>
          </p:nvSpPr>
          <p:spPr>
            <a:xfrm>
              <a:off x="2249850" y="2942925"/>
              <a:ext cx="60750" cy="15500"/>
            </a:xfrm>
            <a:custGeom>
              <a:rect b="b" l="l" r="r" t="t"/>
              <a:pathLst>
                <a:path extrusionOk="0" h="620" w="243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2"/>
            <p:cNvSpPr/>
            <p:nvPr/>
          </p:nvSpPr>
          <p:spPr>
            <a:xfrm>
              <a:off x="2223050" y="2942925"/>
              <a:ext cx="15500" cy="15500"/>
            </a:xfrm>
            <a:custGeom>
              <a:rect b="b" l="l" r="r" t="t"/>
              <a:pathLst>
                <a:path extrusionOk="0" h="620" w="62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2"/>
            <p:cNvSpPr/>
            <p:nvPr/>
          </p:nvSpPr>
          <p:spPr>
            <a:xfrm>
              <a:off x="2249850" y="3005425"/>
              <a:ext cx="60750" cy="16100"/>
            </a:xfrm>
            <a:custGeom>
              <a:rect b="b" l="l" r="r" t="t"/>
              <a:pathLst>
                <a:path extrusionOk="0" h="644" w="243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92"/>
            <p:cNvSpPr/>
            <p:nvPr/>
          </p:nvSpPr>
          <p:spPr>
            <a:xfrm>
              <a:off x="2223050" y="3006025"/>
              <a:ext cx="15500" cy="15500"/>
            </a:xfrm>
            <a:custGeom>
              <a:rect b="b" l="l" r="r" t="t"/>
              <a:pathLst>
                <a:path extrusionOk="0" h="620" w="62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2"/>
            <p:cNvSpPr/>
            <p:nvPr/>
          </p:nvSpPr>
          <p:spPr>
            <a:xfrm>
              <a:off x="2249850" y="3037000"/>
              <a:ext cx="60750" cy="16100"/>
            </a:xfrm>
            <a:custGeom>
              <a:rect b="b" l="l" r="r" t="t"/>
              <a:pathLst>
                <a:path extrusionOk="0" h="644" w="243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2"/>
            <p:cNvSpPr/>
            <p:nvPr/>
          </p:nvSpPr>
          <p:spPr>
            <a:xfrm>
              <a:off x="2223050" y="3037000"/>
              <a:ext cx="15500" cy="16100"/>
            </a:xfrm>
            <a:custGeom>
              <a:rect b="b" l="l" r="r" t="t"/>
              <a:pathLst>
                <a:path extrusionOk="0" h="644" w="62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92"/>
          <p:cNvGrpSpPr/>
          <p:nvPr/>
        </p:nvGrpSpPr>
        <p:grpSpPr>
          <a:xfrm>
            <a:off x="1766364" y="2327420"/>
            <a:ext cx="352774" cy="349642"/>
            <a:chOff x="1633050" y="2792900"/>
            <a:chExt cx="270325" cy="267925"/>
          </a:xfrm>
        </p:grpSpPr>
        <p:sp>
          <p:nvSpPr>
            <p:cNvPr id="9503" name="Google Shape;9503;p92"/>
            <p:cNvSpPr/>
            <p:nvPr/>
          </p:nvSpPr>
          <p:spPr>
            <a:xfrm>
              <a:off x="1633050" y="2962425"/>
              <a:ext cx="101825" cy="98400"/>
            </a:xfrm>
            <a:custGeom>
              <a:rect b="b" l="l" r="r" t="t"/>
              <a:pathLst>
                <a:path extrusionOk="0" h="3936" w="4073">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92"/>
            <p:cNvSpPr/>
            <p:nvPr/>
          </p:nvSpPr>
          <p:spPr>
            <a:xfrm>
              <a:off x="1714025" y="2935775"/>
              <a:ext cx="46450" cy="47050"/>
            </a:xfrm>
            <a:custGeom>
              <a:rect b="b" l="l" r="r" t="t"/>
              <a:pathLst>
                <a:path extrusionOk="0" h="1882" w="1858">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2"/>
            <p:cNvSpPr/>
            <p:nvPr/>
          </p:nvSpPr>
          <p:spPr>
            <a:xfrm>
              <a:off x="1701525" y="2792900"/>
              <a:ext cx="201850" cy="172750"/>
            </a:xfrm>
            <a:custGeom>
              <a:rect b="b" l="l" r="r" t="t"/>
              <a:pathLst>
                <a:path extrusionOk="0" h="6910" w="8074">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92"/>
          <p:cNvGrpSpPr/>
          <p:nvPr/>
        </p:nvGrpSpPr>
        <p:grpSpPr>
          <a:xfrm>
            <a:off x="997165" y="2327355"/>
            <a:ext cx="366770" cy="349512"/>
            <a:chOff x="1043625" y="2792850"/>
            <a:chExt cx="281050" cy="267825"/>
          </a:xfrm>
        </p:grpSpPr>
        <p:sp>
          <p:nvSpPr>
            <p:cNvPr id="9507" name="Google Shape;9507;p92"/>
            <p:cNvSpPr/>
            <p:nvPr/>
          </p:nvSpPr>
          <p:spPr>
            <a:xfrm>
              <a:off x="1151700" y="2869575"/>
              <a:ext cx="92600" cy="91225"/>
            </a:xfrm>
            <a:custGeom>
              <a:rect b="b" l="l" r="r" t="t"/>
              <a:pathLst>
                <a:path extrusionOk="0" h="3649" w="3704">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92"/>
            <p:cNvSpPr/>
            <p:nvPr/>
          </p:nvSpPr>
          <p:spPr>
            <a:xfrm>
              <a:off x="1043625" y="2792850"/>
              <a:ext cx="281050" cy="267825"/>
            </a:xfrm>
            <a:custGeom>
              <a:rect b="b" l="l" r="r" t="t"/>
              <a:pathLst>
                <a:path extrusionOk="0" h="10713" w="11242">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92"/>
            <p:cNvSpPr/>
            <p:nvPr/>
          </p:nvSpPr>
          <p:spPr>
            <a:xfrm>
              <a:off x="1151700" y="2869575"/>
              <a:ext cx="92600" cy="91225"/>
            </a:xfrm>
            <a:custGeom>
              <a:rect b="b" l="l" r="r" t="t"/>
              <a:pathLst>
                <a:path extrusionOk="0" h="3649" w="3704">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2"/>
            <p:cNvSpPr/>
            <p:nvPr/>
          </p:nvSpPr>
          <p:spPr>
            <a:xfrm>
              <a:off x="1043625" y="2792850"/>
              <a:ext cx="281050" cy="267825"/>
            </a:xfrm>
            <a:custGeom>
              <a:rect b="b" l="l" r="r" t="t"/>
              <a:pathLst>
                <a:path extrusionOk="0" h="10713" w="11242">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92"/>
          <p:cNvGrpSpPr/>
          <p:nvPr/>
        </p:nvGrpSpPr>
        <p:grpSpPr>
          <a:xfrm>
            <a:off x="980232" y="2886026"/>
            <a:ext cx="372839" cy="351045"/>
            <a:chOff x="1030650" y="3220950"/>
            <a:chExt cx="285700" cy="269000"/>
          </a:xfrm>
        </p:grpSpPr>
        <p:sp>
          <p:nvSpPr>
            <p:cNvPr id="9512" name="Google Shape;9512;p92"/>
            <p:cNvSpPr/>
            <p:nvPr/>
          </p:nvSpPr>
          <p:spPr>
            <a:xfrm>
              <a:off x="1268100" y="3440050"/>
              <a:ext cx="6575" cy="16100"/>
            </a:xfrm>
            <a:custGeom>
              <a:rect b="b" l="l" r="r" t="t"/>
              <a:pathLst>
                <a:path extrusionOk="0" h="644" w="263">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92"/>
            <p:cNvSpPr/>
            <p:nvPr/>
          </p:nvSpPr>
          <p:spPr>
            <a:xfrm>
              <a:off x="1194850" y="3384675"/>
              <a:ext cx="121500" cy="104050"/>
            </a:xfrm>
            <a:custGeom>
              <a:rect b="b" l="l" r="r" t="t"/>
              <a:pathLst>
                <a:path extrusionOk="0" h="4162" w="486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2"/>
            <p:cNvSpPr/>
            <p:nvPr/>
          </p:nvSpPr>
          <p:spPr>
            <a:xfrm>
              <a:off x="1256175" y="3416825"/>
              <a:ext cx="4200" cy="11350"/>
            </a:xfrm>
            <a:custGeom>
              <a:rect b="b" l="l" r="r" t="t"/>
              <a:pathLst>
                <a:path extrusionOk="0" h="454" w="168">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2"/>
            <p:cNvSpPr/>
            <p:nvPr/>
          </p:nvSpPr>
          <p:spPr>
            <a:xfrm>
              <a:off x="1030650" y="3220950"/>
              <a:ext cx="243425" cy="269000"/>
            </a:xfrm>
            <a:custGeom>
              <a:rect b="b" l="l" r="r" t="t"/>
              <a:pathLst>
                <a:path extrusionOk="0" h="10760" w="9737">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92"/>
            <p:cNvSpPr/>
            <p:nvPr/>
          </p:nvSpPr>
          <p:spPr>
            <a:xfrm>
              <a:off x="1161525" y="3379325"/>
              <a:ext cx="15500" cy="15500"/>
            </a:xfrm>
            <a:custGeom>
              <a:rect b="b" l="l" r="r" t="t"/>
              <a:pathLst>
                <a:path extrusionOk="0" h="620" w="62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92"/>
          <p:cNvGrpSpPr/>
          <p:nvPr/>
        </p:nvGrpSpPr>
        <p:grpSpPr>
          <a:xfrm>
            <a:off x="1769464" y="2886026"/>
            <a:ext cx="349675" cy="349675"/>
            <a:chOff x="1635425" y="3220950"/>
            <a:chExt cx="267950" cy="267950"/>
          </a:xfrm>
        </p:grpSpPr>
        <p:sp>
          <p:nvSpPr>
            <p:cNvPr id="9518" name="Google Shape;9518;p92"/>
            <p:cNvSpPr/>
            <p:nvPr/>
          </p:nvSpPr>
          <p:spPr>
            <a:xfrm>
              <a:off x="1734850" y="3387050"/>
              <a:ext cx="16100" cy="31600"/>
            </a:xfrm>
            <a:custGeom>
              <a:rect b="b" l="l" r="r" t="t"/>
              <a:pathLst>
                <a:path extrusionOk="0" h="1264" w="644">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2"/>
            <p:cNvSpPr/>
            <p:nvPr/>
          </p:nvSpPr>
          <p:spPr>
            <a:xfrm>
              <a:off x="1680075" y="3379325"/>
              <a:ext cx="39325" cy="109575"/>
            </a:xfrm>
            <a:custGeom>
              <a:rect b="b" l="l" r="r" t="t"/>
              <a:pathLst>
                <a:path extrusionOk="0" h="4383" w="1573">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92"/>
            <p:cNvSpPr/>
            <p:nvPr/>
          </p:nvSpPr>
          <p:spPr>
            <a:xfrm>
              <a:off x="1635425" y="3274525"/>
              <a:ext cx="83975" cy="89350"/>
            </a:xfrm>
            <a:custGeom>
              <a:rect b="b" l="l" r="r" t="t"/>
              <a:pathLst>
                <a:path extrusionOk="0" h="3574" w="3359">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2"/>
            <p:cNvSpPr/>
            <p:nvPr/>
          </p:nvSpPr>
          <p:spPr>
            <a:xfrm>
              <a:off x="1886675" y="3285250"/>
              <a:ext cx="16700" cy="67900"/>
            </a:xfrm>
            <a:custGeom>
              <a:rect b="b" l="l" r="r" t="t"/>
              <a:pathLst>
                <a:path extrusionOk="0" h="2716" w="668">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92"/>
            <p:cNvSpPr/>
            <p:nvPr/>
          </p:nvSpPr>
          <p:spPr>
            <a:xfrm>
              <a:off x="1734850" y="3220950"/>
              <a:ext cx="136950" cy="196650"/>
            </a:xfrm>
            <a:custGeom>
              <a:rect b="b" l="l" r="r" t="t"/>
              <a:pathLst>
                <a:path extrusionOk="0" h="7866" w="5478">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3" name="Google Shape;9523;p92"/>
          <p:cNvGrpSpPr/>
          <p:nvPr/>
        </p:nvGrpSpPr>
        <p:grpSpPr>
          <a:xfrm>
            <a:off x="2544079" y="2886026"/>
            <a:ext cx="310818" cy="349446"/>
            <a:chOff x="2229000" y="3220950"/>
            <a:chExt cx="238175" cy="267775"/>
          </a:xfrm>
        </p:grpSpPr>
        <p:sp>
          <p:nvSpPr>
            <p:cNvPr id="9524" name="Google Shape;9524;p92"/>
            <p:cNvSpPr/>
            <p:nvPr/>
          </p:nvSpPr>
          <p:spPr>
            <a:xfrm>
              <a:off x="2418925" y="3440050"/>
              <a:ext cx="5975" cy="16100"/>
            </a:xfrm>
            <a:custGeom>
              <a:rect b="b" l="l" r="r" t="t"/>
              <a:pathLst>
                <a:path extrusionOk="0" h="644" w="239">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92"/>
            <p:cNvSpPr/>
            <p:nvPr/>
          </p:nvSpPr>
          <p:spPr>
            <a:xfrm>
              <a:off x="2407025" y="3416825"/>
              <a:ext cx="3600" cy="11350"/>
            </a:xfrm>
            <a:custGeom>
              <a:rect b="b" l="l" r="r" t="t"/>
              <a:pathLst>
                <a:path extrusionOk="0" h="454" w="144">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2"/>
            <p:cNvSpPr/>
            <p:nvPr/>
          </p:nvSpPr>
          <p:spPr>
            <a:xfrm>
              <a:off x="2345700" y="3384675"/>
              <a:ext cx="121475" cy="104050"/>
            </a:xfrm>
            <a:custGeom>
              <a:rect b="b" l="l" r="r" t="t"/>
              <a:pathLst>
                <a:path extrusionOk="0" h="4162" w="4859">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2"/>
            <p:cNvSpPr/>
            <p:nvPr/>
          </p:nvSpPr>
          <p:spPr>
            <a:xfrm>
              <a:off x="2302825" y="3367425"/>
              <a:ext cx="15500" cy="16075"/>
            </a:xfrm>
            <a:custGeom>
              <a:rect b="b" l="l" r="r" t="t"/>
              <a:pathLst>
                <a:path extrusionOk="0" h="643" w="62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2"/>
            <p:cNvSpPr/>
            <p:nvPr/>
          </p:nvSpPr>
          <p:spPr>
            <a:xfrm>
              <a:off x="2229000" y="3220950"/>
              <a:ext cx="162550" cy="235800"/>
            </a:xfrm>
            <a:custGeom>
              <a:rect b="b" l="l" r="r" t="t"/>
              <a:pathLst>
                <a:path extrusionOk="0" h="9432" w="6502">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92"/>
          <p:cNvGrpSpPr/>
          <p:nvPr/>
        </p:nvGrpSpPr>
        <p:grpSpPr>
          <a:xfrm>
            <a:off x="4035824" y="2886026"/>
            <a:ext cx="349642" cy="351795"/>
            <a:chOff x="3372100" y="3220950"/>
            <a:chExt cx="267925" cy="269575"/>
          </a:xfrm>
        </p:grpSpPr>
        <p:sp>
          <p:nvSpPr>
            <p:cNvPr id="9530" name="Google Shape;9530;p92"/>
            <p:cNvSpPr/>
            <p:nvPr/>
          </p:nvSpPr>
          <p:spPr>
            <a:xfrm>
              <a:off x="3529275" y="3329300"/>
              <a:ext cx="110750" cy="161225"/>
            </a:xfrm>
            <a:custGeom>
              <a:rect b="b" l="l" r="r" t="t"/>
              <a:pathLst>
                <a:path extrusionOk="0" h="6449" w="443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92"/>
            <p:cNvSpPr/>
            <p:nvPr/>
          </p:nvSpPr>
          <p:spPr>
            <a:xfrm>
              <a:off x="3579875" y="3274150"/>
              <a:ext cx="54800" cy="47450"/>
            </a:xfrm>
            <a:custGeom>
              <a:rect b="b" l="l" r="r" t="t"/>
              <a:pathLst>
                <a:path extrusionOk="0" h="1898" w="2192">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92"/>
            <p:cNvSpPr/>
            <p:nvPr/>
          </p:nvSpPr>
          <p:spPr>
            <a:xfrm>
              <a:off x="3444150" y="3357875"/>
              <a:ext cx="126025" cy="131600"/>
            </a:xfrm>
            <a:custGeom>
              <a:rect b="b" l="l" r="r" t="t"/>
              <a:pathLst>
                <a:path extrusionOk="0" h="5264" w="5041">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92"/>
            <p:cNvSpPr/>
            <p:nvPr/>
          </p:nvSpPr>
          <p:spPr>
            <a:xfrm>
              <a:off x="3576900" y="3437000"/>
              <a:ext cx="63125" cy="51900"/>
            </a:xfrm>
            <a:custGeom>
              <a:rect b="b" l="l" r="r" t="t"/>
              <a:pathLst>
                <a:path extrusionOk="0" h="2076" w="2525">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92"/>
            <p:cNvSpPr/>
            <p:nvPr/>
          </p:nvSpPr>
          <p:spPr>
            <a:xfrm>
              <a:off x="3372100" y="3329300"/>
              <a:ext cx="109575" cy="160325"/>
            </a:xfrm>
            <a:custGeom>
              <a:rect b="b" l="l" r="r" t="t"/>
              <a:pathLst>
                <a:path extrusionOk="0" h="6413" w="4383">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92"/>
            <p:cNvSpPr/>
            <p:nvPr/>
          </p:nvSpPr>
          <p:spPr>
            <a:xfrm>
              <a:off x="3377450" y="3274150"/>
              <a:ext cx="54800" cy="47450"/>
            </a:xfrm>
            <a:custGeom>
              <a:rect b="b" l="l" r="r" t="t"/>
              <a:pathLst>
                <a:path extrusionOk="0" h="1898" w="2192">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2"/>
            <p:cNvSpPr/>
            <p:nvPr/>
          </p:nvSpPr>
          <p:spPr>
            <a:xfrm>
              <a:off x="3372100" y="3436475"/>
              <a:ext cx="62525" cy="52425"/>
            </a:xfrm>
            <a:custGeom>
              <a:rect b="b" l="l" r="r" t="t"/>
              <a:pathLst>
                <a:path extrusionOk="0" h="2097" w="2501">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2"/>
            <p:cNvSpPr/>
            <p:nvPr/>
          </p:nvSpPr>
          <p:spPr>
            <a:xfrm>
              <a:off x="3509625" y="3276925"/>
              <a:ext cx="6575" cy="16100"/>
            </a:xfrm>
            <a:custGeom>
              <a:rect b="b" l="l" r="r" t="t"/>
              <a:pathLst>
                <a:path extrusionOk="0" h="644" w="263">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92"/>
            <p:cNvSpPr/>
            <p:nvPr/>
          </p:nvSpPr>
          <p:spPr>
            <a:xfrm>
              <a:off x="3497725" y="3253700"/>
              <a:ext cx="4175" cy="11325"/>
            </a:xfrm>
            <a:custGeom>
              <a:rect b="b" l="l" r="r" t="t"/>
              <a:pathLst>
                <a:path extrusionOk="0" h="453" w="167">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92"/>
            <p:cNvSpPr/>
            <p:nvPr/>
          </p:nvSpPr>
          <p:spPr>
            <a:xfrm>
              <a:off x="3436400" y="3220950"/>
              <a:ext cx="121475" cy="104650"/>
            </a:xfrm>
            <a:custGeom>
              <a:rect b="b" l="l" r="r" t="t"/>
              <a:pathLst>
                <a:path extrusionOk="0" h="4186" w="4859">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92"/>
          <p:cNvGrpSpPr/>
          <p:nvPr/>
        </p:nvGrpSpPr>
        <p:grpSpPr>
          <a:xfrm>
            <a:off x="4791778" y="2886026"/>
            <a:ext cx="348892" cy="349675"/>
            <a:chOff x="3951375" y="3220950"/>
            <a:chExt cx="267350" cy="267950"/>
          </a:xfrm>
        </p:grpSpPr>
        <p:sp>
          <p:nvSpPr>
            <p:cNvPr id="9541" name="Google Shape;9541;p92"/>
            <p:cNvSpPr/>
            <p:nvPr/>
          </p:nvSpPr>
          <p:spPr>
            <a:xfrm>
              <a:off x="4131775" y="3363250"/>
              <a:ext cx="63150" cy="63125"/>
            </a:xfrm>
            <a:custGeom>
              <a:rect b="b" l="l" r="r" t="t"/>
              <a:pathLst>
                <a:path extrusionOk="0" h="2525" w="2526">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92"/>
            <p:cNvSpPr/>
            <p:nvPr/>
          </p:nvSpPr>
          <p:spPr>
            <a:xfrm>
              <a:off x="3974600" y="3363250"/>
              <a:ext cx="63150" cy="63125"/>
            </a:xfrm>
            <a:custGeom>
              <a:rect b="b" l="l" r="r" t="t"/>
              <a:pathLst>
                <a:path extrusionOk="0" h="2525" w="2526">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2"/>
            <p:cNvSpPr/>
            <p:nvPr/>
          </p:nvSpPr>
          <p:spPr>
            <a:xfrm>
              <a:off x="3951375" y="3421000"/>
              <a:ext cx="267350" cy="67900"/>
            </a:xfrm>
            <a:custGeom>
              <a:rect b="b" l="l" r="r" t="t"/>
              <a:pathLst>
                <a:path extrusionOk="0" h="2716" w="10694">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92"/>
            <p:cNvSpPr/>
            <p:nvPr/>
          </p:nvSpPr>
          <p:spPr>
            <a:xfrm>
              <a:off x="3972225" y="3220950"/>
              <a:ext cx="225075" cy="131000"/>
            </a:xfrm>
            <a:custGeom>
              <a:rect b="b" l="l" r="r" t="t"/>
              <a:pathLst>
                <a:path extrusionOk="0" h="5240" w="9003">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92"/>
          <p:cNvGrpSpPr/>
          <p:nvPr/>
        </p:nvGrpSpPr>
        <p:grpSpPr>
          <a:xfrm>
            <a:off x="5546199" y="2886026"/>
            <a:ext cx="356656" cy="349675"/>
            <a:chOff x="4529475" y="3220950"/>
            <a:chExt cx="273300" cy="267950"/>
          </a:xfrm>
        </p:grpSpPr>
        <p:sp>
          <p:nvSpPr>
            <p:cNvPr id="9546" name="Google Shape;9546;p92"/>
            <p:cNvSpPr/>
            <p:nvPr/>
          </p:nvSpPr>
          <p:spPr>
            <a:xfrm>
              <a:off x="4693200" y="3220950"/>
              <a:ext cx="73250" cy="120300"/>
            </a:xfrm>
            <a:custGeom>
              <a:rect b="b" l="l" r="r" t="t"/>
              <a:pathLst>
                <a:path extrusionOk="0" h="4812" w="293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2"/>
            <p:cNvSpPr/>
            <p:nvPr/>
          </p:nvSpPr>
          <p:spPr>
            <a:xfrm>
              <a:off x="4555675" y="3326925"/>
              <a:ext cx="68500" cy="67900"/>
            </a:xfrm>
            <a:custGeom>
              <a:rect b="b" l="l" r="r" t="t"/>
              <a:pathLst>
                <a:path extrusionOk="0" h="2716" w="274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92"/>
            <p:cNvSpPr/>
            <p:nvPr/>
          </p:nvSpPr>
          <p:spPr>
            <a:xfrm>
              <a:off x="4781925" y="3256675"/>
              <a:ext cx="20850" cy="49450"/>
            </a:xfrm>
            <a:custGeom>
              <a:rect b="b" l="l" r="r" t="t"/>
              <a:pathLst>
                <a:path extrusionOk="0" h="1978" w="834">
                  <a:moveTo>
                    <a:pt x="0" y="1"/>
                  </a:moveTo>
                  <a:lnTo>
                    <a:pt x="0" y="1977"/>
                  </a:lnTo>
                  <a:cubicBezTo>
                    <a:pt x="834" y="1572"/>
                    <a:pt x="834" y="382"/>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92"/>
            <p:cNvSpPr/>
            <p:nvPr/>
          </p:nvSpPr>
          <p:spPr>
            <a:xfrm>
              <a:off x="4529475" y="3252500"/>
              <a:ext cx="155425" cy="236400"/>
            </a:xfrm>
            <a:custGeom>
              <a:rect b="b" l="l" r="r" t="t"/>
              <a:pathLst>
                <a:path extrusionOk="0" h="9456" w="6217">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92"/>
          <p:cNvGrpSpPr/>
          <p:nvPr/>
        </p:nvGrpSpPr>
        <p:grpSpPr>
          <a:xfrm>
            <a:off x="6302185" y="2886026"/>
            <a:ext cx="348109" cy="349675"/>
            <a:chOff x="5108775" y="3220950"/>
            <a:chExt cx="266750" cy="267950"/>
          </a:xfrm>
        </p:grpSpPr>
        <p:sp>
          <p:nvSpPr>
            <p:cNvPr id="9551" name="Google Shape;9551;p92"/>
            <p:cNvSpPr/>
            <p:nvPr/>
          </p:nvSpPr>
          <p:spPr>
            <a:xfrm>
              <a:off x="5200450" y="3347600"/>
              <a:ext cx="73250" cy="62700"/>
            </a:xfrm>
            <a:custGeom>
              <a:rect b="b" l="l" r="r" t="t"/>
              <a:pathLst>
                <a:path extrusionOk="0" h="2508" w="293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2"/>
            <p:cNvSpPr/>
            <p:nvPr/>
          </p:nvSpPr>
          <p:spPr>
            <a:xfrm>
              <a:off x="5182000" y="3417425"/>
              <a:ext cx="120275" cy="71475"/>
            </a:xfrm>
            <a:custGeom>
              <a:rect b="b" l="l" r="r" t="t"/>
              <a:pathLst>
                <a:path extrusionOk="0" h="2859" w="4811">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92"/>
            <p:cNvSpPr/>
            <p:nvPr/>
          </p:nvSpPr>
          <p:spPr>
            <a:xfrm>
              <a:off x="5121875" y="3220950"/>
              <a:ext cx="52400" cy="52425"/>
            </a:xfrm>
            <a:custGeom>
              <a:rect b="b" l="l" r="r" t="t"/>
              <a:pathLst>
                <a:path extrusionOk="0" h="2097" w="2096">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92"/>
            <p:cNvSpPr/>
            <p:nvPr/>
          </p:nvSpPr>
          <p:spPr>
            <a:xfrm>
              <a:off x="5108775" y="3279300"/>
              <a:ext cx="78600" cy="51825"/>
            </a:xfrm>
            <a:custGeom>
              <a:rect b="b" l="l" r="r" t="t"/>
              <a:pathLst>
                <a:path extrusionOk="0" h="2073" w="3144">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92"/>
            <p:cNvSpPr/>
            <p:nvPr/>
          </p:nvSpPr>
          <p:spPr>
            <a:xfrm>
              <a:off x="5310600" y="3220950"/>
              <a:ext cx="52425" cy="52425"/>
            </a:xfrm>
            <a:custGeom>
              <a:rect b="b" l="l" r="r" t="t"/>
              <a:pathLst>
                <a:path extrusionOk="0" h="2097" w="2097">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92"/>
            <p:cNvSpPr/>
            <p:nvPr/>
          </p:nvSpPr>
          <p:spPr>
            <a:xfrm>
              <a:off x="5297500" y="3279300"/>
              <a:ext cx="78025" cy="51825"/>
            </a:xfrm>
            <a:custGeom>
              <a:rect b="b" l="l" r="r" t="t"/>
              <a:pathLst>
                <a:path extrusionOk="0" h="2073" w="3121">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2"/>
            <p:cNvSpPr/>
            <p:nvPr/>
          </p:nvSpPr>
          <p:spPr>
            <a:xfrm>
              <a:off x="5216525" y="3220950"/>
              <a:ext cx="52425" cy="52425"/>
            </a:xfrm>
            <a:custGeom>
              <a:rect b="b" l="l" r="r" t="t"/>
              <a:pathLst>
                <a:path extrusionOk="0" h="2097" w="2097">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2"/>
            <p:cNvSpPr/>
            <p:nvPr/>
          </p:nvSpPr>
          <p:spPr>
            <a:xfrm>
              <a:off x="5203425" y="3279300"/>
              <a:ext cx="78625" cy="51825"/>
            </a:xfrm>
            <a:custGeom>
              <a:rect b="b" l="l" r="r" t="t"/>
              <a:pathLst>
                <a:path extrusionOk="0" h="2073" w="3145">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92"/>
          <p:cNvGrpSpPr/>
          <p:nvPr/>
        </p:nvGrpSpPr>
        <p:grpSpPr>
          <a:xfrm>
            <a:off x="7058139" y="2886026"/>
            <a:ext cx="348109" cy="349675"/>
            <a:chOff x="5688050" y="3220950"/>
            <a:chExt cx="266750" cy="267950"/>
          </a:xfrm>
        </p:grpSpPr>
        <p:sp>
          <p:nvSpPr>
            <p:cNvPr id="9560" name="Google Shape;9560;p92"/>
            <p:cNvSpPr/>
            <p:nvPr/>
          </p:nvSpPr>
          <p:spPr>
            <a:xfrm>
              <a:off x="5688050" y="3338825"/>
              <a:ext cx="266750" cy="150075"/>
            </a:xfrm>
            <a:custGeom>
              <a:rect b="b" l="l" r="r" t="t"/>
              <a:pathLst>
                <a:path extrusionOk="0" h="6003" w="1067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92"/>
            <p:cNvSpPr/>
            <p:nvPr/>
          </p:nvSpPr>
          <p:spPr>
            <a:xfrm>
              <a:off x="5701150" y="3304900"/>
              <a:ext cx="47075" cy="47050"/>
            </a:xfrm>
            <a:custGeom>
              <a:rect b="b" l="l" r="r" t="t"/>
              <a:pathLst>
                <a:path extrusionOk="0" h="1882" w="1883">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2"/>
            <p:cNvSpPr/>
            <p:nvPr/>
          </p:nvSpPr>
          <p:spPr>
            <a:xfrm>
              <a:off x="5789875" y="3263225"/>
              <a:ext cx="47050" cy="47050"/>
            </a:xfrm>
            <a:custGeom>
              <a:rect b="b" l="l" r="r" t="t"/>
              <a:pathLst>
                <a:path extrusionOk="0" h="1882" w="1882">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92"/>
            <p:cNvSpPr/>
            <p:nvPr/>
          </p:nvSpPr>
          <p:spPr>
            <a:xfrm>
              <a:off x="5865475" y="3276325"/>
              <a:ext cx="73850" cy="47050"/>
            </a:xfrm>
            <a:custGeom>
              <a:rect b="b" l="l" r="r" t="t"/>
              <a:pathLst>
                <a:path extrusionOk="0" h="1882" w="2954">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92"/>
            <p:cNvSpPr/>
            <p:nvPr/>
          </p:nvSpPr>
          <p:spPr>
            <a:xfrm>
              <a:off x="5688050" y="3360275"/>
              <a:ext cx="73250" cy="46450"/>
            </a:xfrm>
            <a:custGeom>
              <a:rect b="b" l="l" r="r" t="t"/>
              <a:pathLst>
                <a:path extrusionOk="0" h="1858" w="293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92"/>
            <p:cNvSpPr/>
            <p:nvPr/>
          </p:nvSpPr>
          <p:spPr>
            <a:xfrm>
              <a:off x="5776775" y="3318000"/>
              <a:ext cx="73250" cy="47050"/>
            </a:xfrm>
            <a:custGeom>
              <a:rect b="b" l="l" r="r" t="t"/>
              <a:pathLst>
                <a:path extrusionOk="0" h="1882" w="293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92"/>
            <p:cNvSpPr/>
            <p:nvPr/>
          </p:nvSpPr>
          <p:spPr>
            <a:xfrm>
              <a:off x="5878575" y="3220950"/>
              <a:ext cx="47050" cy="47050"/>
            </a:xfrm>
            <a:custGeom>
              <a:rect b="b" l="l" r="r" t="t"/>
              <a:pathLst>
                <a:path extrusionOk="0" h="1882" w="1882">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7" name="Google Shape;9567;p92"/>
          <p:cNvGrpSpPr/>
          <p:nvPr/>
        </p:nvGrpSpPr>
        <p:grpSpPr>
          <a:xfrm>
            <a:off x="7811026" y="2886026"/>
            <a:ext cx="350425" cy="349675"/>
            <a:chOff x="6264975" y="3220950"/>
            <a:chExt cx="268525" cy="267950"/>
          </a:xfrm>
        </p:grpSpPr>
        <p:sp>
          <p:nvSpPr>
            <p:cNvPr id="9568" name="Google Shape;9568;p92"/>
            <p:cNvSpPr/>
            <p:nvPr/>
          </p:nvSpPr>
          <p:spPr>
            <a:xfrm>
              <a:off x="6322725" y="3276925"/>
              <a:ext cx="6550" cy="16100"/>
            </a:xfrm>
            <a:custGeom>
              <a:rect b="b" l="l" r="r" t="t"/>
              <a:pathLst>
                <a:path extrusionOk="0" h="644" w="262">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2"/>
            <p:cNvSpPr/>
            <p:nvPr/>
          </p:nvSpPr>
          <p:spPr>
            <a:xfrm>
              <a:off x="6266750" y="3221700"/>
              <a:ext cx="122075" cy="104050"/>
            </a:xfrm>
            <a:custGeom>
              <a:rect b="b" l="l" r="r" t="t"/>
              <a:pathLst>
                <a:path extrusionOk="0" h="4162" w="4883">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2"/>
            <p:cNvSpPr/>
            <p:nvPr/>
          </p:nvSpPr>
          <p:spPr>
            <a:xfrm>
              <a:off x="6310800" y="3253700"/>
              <a:ext cx="4200" cy="11325"/>
            </a:xfrm>
            <a:custGeom>
              <a:rect b="b" l="l" r="r" t="t"/>
              <a:pathLst>
                <a:path extrusionOk="0" h="453" w="168">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92"/>
            <p:cNvSpPr/>
            <p:nvPr/>
          </p:nvSpPr>
          <p:spPr>
            <a:xfrm>
              <a:off x="6366175" y="3379325"/>
              <a:ext cx="67900" cy="109575"/>
            </a:xfrm>
            <a:custGeom>
              <a:rect b="b" l="l" r="r" t="t"/>
              <a:pathLst>
                <a:path extrusionOk="0" h="4383" w="2716">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92"/>
            <p:cNvSpPr/>
            <p:nvPr/>
          </p:nvSpPr>
          <p:spPr>
            <a:xfrm>
              <a:off x="6465600" y="3347775"/>
              <a:ext cx="67900" cy="141125"/>
            </a:xfrm>
            <a:custGeom>
              <a:rect b="b" l="l" r="r" t="t"/>
              <a:pathLst>
                <a:path extrusionOk="0" h="5645" w="2716">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92"/>
            <p:cNvSpPr/>
            <p:nvPr/>
          </p:nvSpPr>
          <p:spPr>
            <a:xfrm>
              <a:off x="6266750" y="3410275"/>
              <a:ext cx="67900" cy="78625"/>
            </a:xfrm>
            <a:custGeom>
              <a:rect b="b" l="l" r="r" t="t"/>
              <a:pathLst>
                <a:path extrusionOk="0" h="3145" w="2716">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2"/>
            <p:cNvSpPr/>
            <p:nvPr/>
          </p:nvSpPr>
          <p:spPr>
            <a:xfrm>
              <a:off x="6264975" y="3220950"/>
              <a:ext cx="268525" cy="162550"/>
            </a:xfrm>
            <a:custGeom>
              <a:rect b="b" l="l" r="r" t="t"/>
              <a:pathLst>
                <a:path extrusionOk="0" h="6502" w="10741">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5" name="Google Shape;9575;p92"/>
          <p:cNvGrpSpPr/>
          <p:nvPr/>
        </p:nvGrpSpPr>
        <p:grpSpPr>
          <a:xfrm>
            <a:off x="7812560" y="3443880"/>
            <a:ext cx="350425" cy="350425"/>
            <a:chOff x="6266150" y="3648425"/>
            <a:chExt cx="268525" cy="268525"/>
          </a:xfrm>
        </p:grpSpPr>
        <p:sp>
          <p:nvSpPr>
            <p:cNvPr id="9576" name="Google Shape;9576;p92"/>
            <p:cNvSpPr/>
            <p:nvPr/>
          </p:nvSpPr>
          <p:spPr>
            <a:xfrm>
              <a:off x="6362000" y="3648425"/>
              <a:ext cx="172675" cy="151850"/>
            </a:xfrm>
            <a:custGeom>
              <a:rect b="b" l="l" r="r" t="t"/>
              <a:pathLst>
                <a:path extrusionOk="0" h="6074" w="6907">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2"/>
            <p:cNvSpPr/>
            <p:nvPr/>
          </p:nvSpPr>
          <p:spPr>
            <a:xfrm>
              <a:off x="6289975" y="3780600"/>
              <a:ext cx="62525" cy="62525"/>
            </a:xfrm>
            <a:custGeom>
              <a:rect b="b" l="l" r="r" t="t"/>
              <a:pathLst>
                <a:path extrusionOk="0" h="2501" w="2501">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2"/>
            <p:cNvSpPr/>
            <p:nvPr/>
          </p:nvSpPr>
          <p:spPr>
            <a:xfrm>
              <a:off x="6266150" y="3800825"/>
              <a:ext cx="179225" cy="116125"/>
            </a:xfrm>
            <a:custGeom>
              <a:rect b="b" l="l" r="r" t="t"/>
              <a:pathLst>
                <a:path extrusionOk="0" h="4645" w="7169">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92"/>
          <p:cNvGrpSpPr/>
          <p:nvPr/>
        </p:nvGrpSpPr>
        <p:grpSpPr>
          <a:xfrm>
            <a:off x="7069819" y="3443880"/>
            <a:ext cx="323999" cy="349740"/>
            <a:chOff x="5697000" y="3648425"/>
            <a:chExt cx="248275" cy="268000"/>
          </a:xfrm>
        </p:grpSpPr>
        <p:sp>
          <p:nvSpPr>
            <p:cNvPr id="9580" name="Google Shape;9580;p92"/>
            <p:cNvSpPr/>
            <p:nvPr/>
          </p:nvSpPr>
          <p:spPr>
            <a:xfrm>
              <a:off x="5723175" y="3754400"/>
              <a:ext cx="67900" cy="67900"/>
            </a:xfrm>
            <a:custGeom>
              <a:rect b="b" l="l" r="r" t="t"/>
              <a:pathLst>
                <a:path extrusionOk="0" h="2716" w="2716">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92"/>
            <p:cNvSpPr/>
            <p:nvPr/>
          </p:nvSpPr>
          <p:spPr>
            <a:xfrm>
              <a:off x="5697000" y="3754400"/>
              <a:ext cx="164925" cy="162025"/>
            </a:xfrm>
            <a:custGeom>
              <a:rect b="b" l="l" r="r" t="t"/>
              <a:pathLst>
                <a:path extrusionOk="0" h="6481" w="6597">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92"/>
            <p:cNvSpPr/>
            <p:nvPr/>
          </p:nvSpPr>
          <p:spPr>
            <a:xfrm>
              <a:off x="5897025" y="3704375"/>
              <a:ext cx="6575" cy="16100"/>
            </a:xfrm>
            <a:custGeom>
              <a:rect b="b" l="l" r="r" t="t"/>
              <a:pathLst>
                <a:path extrusionOk="0" h="644" w="263">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92"/>
            <p:cNvSpPr/>
            <p:nvPr/>
          </p:nvSpPr>
          <p:spPr>
            <a:xfrm>
              <a:off x="5885125" y="3681175"/>
              <a:ext cx="4200" cy="11325"/>
            </a:xfrm>
            <a:custGeom>
              <a:rect b="b" l="l" r="r" t="t"/>
              <a:pathLst>
                <a:path extrusionOk="0" h="453" w="168">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92"/>
            <p:cNvSpPr/>
            <p:nvPr/>
          </p:nvSpPr>
          <p:spPr>
            <a:xfrm>
              <a:off x="5823800" y="3648425"/>
              <a:ext cx="121475" cy="104650"/>
            </a:xfrm>
            <a:custGeom>
              <a:rect b="b" l="l" r="r" t="t"/>
              <a:pathLst>
                <a:path extrusionOk="0" h="4186" w="4859">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5" name="Google Shape;9585;p92"/>
          <p:cNvGrpSpPr/>
          <p:nvPr/>
        </p:nvGrpSpPr>
        <p:grpSpPr>
          <a:xfrm>
            <a:off x="6312266" y="3443880"/>
            <a:ext cx="329480" cy="349642"/>
            <a:chOff x="5116500" y="3648425"/>
            <a:chExt cx="252475" cy="267925"/>
          </a:xfrm>
        </p:grpSpPr>
        <p:sp>
          <p:nvSpPr>
            <p:cNvPr id="9586" name="Google Shape;9586;p92"/>
            <p:cNvSpPr/>
            <p:nvPr/>
          </p:nvSpPr>
          <p:spPr>
            <a:xfrm>
              <a:off x="5139725" y="3754400"/>
              <a:ext cx="63125" cy="62525"/>
            </a:xfrm>
            <a:custGeom>
              <a:rect b="b" l="l" r="r" t="t"/>
              <a:pathLst>
                <a:path extrusionOk="0" h="2501" w="2525">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2"/>
            <p:cNvSpPr/>
            <p:nvPr/>
          </p:nvSpPr>
          <p:spPr>
            <a:xfrm>
              <a:off x="5116500" y="3648425"/>
              <a:ext cx="252475" cy="267925"/>
            </a:xfrm>
            <a:custGeom>
              <a:rect b="b" l="l" r="r" t="t"/>
              <a:pathLst>
                <a:path extrusionOk="0" h="10717" w="10099">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8" name="Google Shape;9588;p92"/>
          <p:cNvGrpSpPr/>
          <p:nvPr/>
        </p:nvGrpSpPr>
        <p:grpSpPr>
          <a:xfrm>
            <a:off x="5544665" y="3444272"/>
            <a:ext cx="352742" cy="349642"/>
            <a:chOff x="4528300" y="3648725"/>
            <a:chExt cx="270300" cy="267925"/>
          </a:xfrm>
        </p:grpSpPr>
        <p:sp>
          <p:nvSpPr>
            <p:cNvPr id="9589" name="Google Shape;9589;p92"/>
            <p:cNvSpPr/>
            <p:nvPr/>
          </p:nvSpPr>
          <p:spPr>
            <a:xfrm>
              <a:off x="4574725" y="3655575"/>
              <a:ext cx="60750" cy="64325"/>
            </a:xfrm>
            <a:custGeom>
              <a:rect b="b" l="l" r="r" t="t"/>
              <a:pathLst>
                <a:path extrusionOk="0" h="2573" w="243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2"/>
            <p:cNvSpPr/>
            <p:nvPr/>
          </p:nvSpPr>
          <p:spPr>
            <a:xfrm>
              <a:off x="4583650" y="3716900"/>
              <a:ext cx="147675" cy="105400"/>
            </a:xfrm>
            <a:custGeom>
              <a:rect b="b" l="l" r="r" t="t"/>
              <a:pathLst>
                <a:path extrusionOk="0" h="4216" w="5907">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2"/>
            <p:cNvSpPr/>
            <p:nvPr/>
          </p:nvSpPr>
          <p:spPr>
            <a:xfrm>
              <a:off x="4726550" y="3693675"/>
              <a:ext cx="64325" cy="60150"/>
            </a:xfrm>
            <a:custGeom>
              <a:rect b="b" l="l" r="r" t="t"/>
              <a:pathLst>
                <a:path extrusionOk="0" h="2406" w="2573">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92"/>
            <p:cNvSpPr/>
            <p:nvPr/>
          </p:nvSpPr>
          <p:spPr>
            <a:xfrm>
              <a:off x="4743825" y="3755575"/>
              <a:ext cx="54775" cy="54225"/>
            </a:xfrm>
            <a:custGeom>
              <a:rect b="b" l="l" r="r" t="t"/>
              <a:pathLst>
                <a:path extrusionOk="0" h="2169" w="2191">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92"/>
            <p:cNvSpPr/>
            <p:nvPr/>
          </p:nvSpPr>
          <p:spPr>
            <a:xfrm>
              <a:off x="4645575" y="3748450"/>
              <a:ext cx="36350" cy="36925"/>
            </a:xfrm>
            <a:custGeom>
              <a:rect b="b" l="l" r="r" t="t"/>
              <a:pathLst>
                <a:path extrusionOk="0" h="1477" w="1454">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92"/>
            <p:cNvSpPr/>
            <p:nvPr/>
          </p:nvSpPr>
          <p:spPr>
            <a:xfrm>
              <a:off x="4692025" y="3845475"/>
              <a:ext cx="60750" cy="64325"/>
            </a:xfrm>
            <a:custGeom>
              <a:rect b="b" l="l" r="r" t="t"/>
              <a:pathLst>
                <a:path extrusionOk="0" h="2573" w="243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92"/>
            <p:cNvSpPr/>
            <p:nvPr/>
          </p:nvSpPr>
          <p:spPr>
            <a:xfrm>
              <a:off x="4624750" y="3800975"/>
              <a:ext cx="78000" cy="47150"/>
            </a:xfrm>
            <a:custGeom>
              <a:rect b="b" l="l" r="r" t="t"/>
              <a:pathLst>
                <a:path extrusionOk="0" h="1886" w="312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2"/>
            <p:cNvSpPr/>
            <p:nvPr/>
          </p:nvSpPr>
          <p:spPr>
            <a:xfrm>
              <a:off x="4536625" y="3810950"/>
              <a:ext cx="64325" cy="60750"/>
            </a:xfrm>
            <a:custGeom>
              <a:rect b="b" l="l" r="r" t="t"/>
              <a:pathLst>
                <a:path extrusionOk="0" h="2430" w="2573">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2"/>
            <p:cNvSpPr/>
            <p:nvPr/>
          </p:nvSpPr>
          <p:spPr>
            <a:xfrm>
              <a:off x="4636650" y="3862750"/>
              <a:ext cx="53600" cy="53900"/>
            </a:xfrm>
            <a:custGeom>
              <a:rect b="b" l="l" r="r" t="t"/>
              <a:pathLst>
                <a:path extrusionOk="0" h="2156" w="2144">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92"/>
            <p:cNvSpPr/>
            <p:nvPr/>
          </p:nvSpPr>
          <p:spPr>
            <a:xfrm>
              <a:off x="4692025" y="3655575"/>
              <a:ext cx="60150" cy="64325"/>
            </a:xfrm>
            <a:custGeom>
              <a:rect b="b" l="l" r="r" t="t"/>
              <a:pathLst>
                <a:path extrusionOk="0" h="2573" w="2406">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92"/>
            <p:cNvSpPr/>
            <p:nvPr/>
          </p:nvSpPr>
          <p:spPr>
            <a:xfrm>
              <a:off x="4726550" y="3810950"/>
              <a:ext cx="64325" cy="60150"/>
            </a:xfrm>
            <a:custGeom>
              <a:rect b="b" l="l" r="r" t="t"/>
              <a:pathLst>
                <a:path extrusionOk="0" h="2406" w="2573">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92"/>
            <p:cNvSpPr/>
            <p:nvPr/>
          </p:nvSpPr>
          <p:spPr>
            <a:xfrm>
              <a:off x="4574725" y="3845475"/>
              <a:ext cx="60750" cy="64325"/>
            </a:xfrm>
            <a:custGeom>
              <a:rect b="b" l="l" r="r" t="t"/>
              <a:pathLst>
                <a:path extrusionOk="0" h="2573" w="243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92"/>
            <p:cNvSpPr/>
            <p:nvPr/>
          </p:nvSpPr>
          <p:spPr>
            <a:xfrm>
              <a:off x="4636650" y="3648725"/>
              <a:ext cx="54200" cy="53900"/>
            </a:xfrm>
            <a:custGeom>
              <a:rect b="b" l="l" r="r" t="t"/>
              <a:pathLst>
                <a:path extrusionOk="0" h="2156" w="2168">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2"/>
            <p:cNvSpPr/>
            <p:nvPr/>
          </p:nvSpPr>
          <p:spPr>
            <a:xfrm>
              <a:off x="4536625" y="3693675"/>
              <a:ext cx="64325" cy="60150"/>
            </a:xfrm>
            <a:custGeom>
              <a:rect b="b" l="l" r="r" t="t"/>
              <a:pathLst>
                <a:path extrusionOk="0" h="2406" w="2573">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2"/>
            <p:cNvSpPr/>
            <p:nvPr/>
          </p:nvSpPr>
          <p:spPr>
            <a:xfrm>
              <a:off x="4528300" y="3755575"/>
              <a:ext cx="55375" cy="54225"/>
            </a:xfrm>
            <a:custGeom>
              <a:rect b="b" l="l" r="r" t="t"/>
              <a:pathLst>
                <a:path extrusionOk="0" h="2169" w="2215">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92"/>
          <p:cNvGrpSpPr/>
          <p:nvPr/>
        </p:nvGrpSpPr>
        <p:grpSpPr>
          <a:xfrm>
            <a:off x="4836866" y="3443880"/>
            <a:ext cx="255649" cy="350490"/>
            <a:chOff x="3985925" y="3648425"/>
            <a:chExt cx="195900" cy="268575"/>
          </a:xfrm>
        </p:grpSpPr>
        <p:sp>
          <p:nvSpPr>
            <p:cNvPr id="9605" name="Google Shape;9605;p92"/>
            <p:cNvSpPr/>
            <p:nvPr/>
          </p:nvSpPr>
          <p:spPr>
            <a:xfrm>
              <a:off x="4056175" y="3648425"/>
              <a:ext cx="57775" cy="57775"/>
            </a:xfrm>
            <a:custGeom>
              <a:rect b="b" l="l" r="r" t="t"/>
              <a:pathLst>
                <a:path extrusionOk="0" h="2311" w="2311">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92"/>
            <p:cNvSpPr/>
            <p:nvPr/>
          </p:nvSpPr>
          <p:spPr>
            <a:xfrm>
              <a:off x="3985925" y="3703575"/>
              <a:ext cx="195900" cy="88950"/>
            </a:xfrm>
            <a:custGeom>
              <a:rect b="b" l="l" r="r" t="t"/>
              <a:pathLst>
                <a:path extrusionOk="0" h="3558" w="7836">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2"/>
            <p:cNvSpPr/>
            <p:nvPr/>
          </p:nvSpPr>
          <p:spPr>
            <a:xfrm>
              <a:off x="4066875" y="3839525"/>
              <a:ext cx="35750" cy="37550"/>
            </a:xfrm>
            <a:custGeom>
              <a:rect b="b" l="l" r="r" t="t"/>
              <a:pathLst>
                <a:path extrusionOk="0" h="1502" w="1430">
                  <a:moveTo>
                    <a:pt x="1" y="1"/>
                  </a:moveTo>
                  <a:lnTo>
                    <a:pt x="215" y="1501"/>
                  </a:lnTo>
                  <a:lnTo>
                    <a:pt x="1239" y="1501"/>
                  </a:lnTo>
                  <a:lnTo>
                    <a:pt x="1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92"/>
            <p:cNvSpPr/>
            <p:nvPr/>
          </p:nvSpPr>
          <p:spPr>
            <a:xfrm>
              <a:off x="3989850" y="3808575"/>
              <a:ext cx="188400" cy="108425"/>
            </a:xfrm>
            <a:custGeom>
              <a:rect b="b" l="l" r="r" t="t"/>
              <a:pathLst>
                <a:path extrusionOk="0" h="4337" w="7536">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2"/>
            <p:cNvSpPr/>
            <p:nvPr/>
          </p:nvSpPr>
          <p:spPr>
            <a:xfrm>
              <a:off x="4030575" y="3709750"/>
              <a:ext cx="108375" cy="35750"/>
            </a:xfrm>
            <a:custGeom>
              <a:rect b="b" l="l" r="r" t="t"/>
              <a:pathLst>
                <a:path extrusionOk="0" h="1430" w="4335">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0" name="Google Shape;9610;p92"/>
          <p:cNvGrpSpPr/>
          <p:nvPr/>
        </p:nvGrpSpPr>
        <p:grpSpPr>
          <a:xfrm>
            <a:off x="4036607" y="3443880"/>
            <a:ext cx="348826" cy="349740"/>
            <a:chOff x="3372700" y="3648425"/>
            <a:chExt cx="267300" cy="268000"/>
          </a:xfrm>
        </p:grpSpPr>
        <p:sp>
          <p:nvSpPr>
            <p:cNvPr id="9611" name="Google Shape;9611;p92"/>
            <p:cNvSpPr/>
            <p:nvPr/>
          </p:nvSpPr>
          <p:spPr>
            <a:xfrm>
              <a:off x="3479850" y="3648425"/>
              <a:ext cx="52425" cy="52425"/>
            </a:xfrm>
            <a:custGeom>
              <a:rect b="b" l="l" r="r" t="t"/>
              <a:pathLst>
                <a:path extrusionOk="0" h="2097" w="2097">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92"/>
            <p:cNvSpPr/>
            <p:nvPr/>
          </p:nvSpPr>
          <p:spPr>
            <a:xfrm>
              <a:off x="3456650" y="3704975"/>
              <a:ext cx="98250" cy="32775"/>
            </a:xfrm>
            <a:custGeom>
              <a:rect b="b" l="l" r="r" t="t"/>
              <a:pathLst>
                <a:path extrusionOk="0" h="1311" w="393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92"/>
            <p:cNvSpPr/>
            <p:nvPr/>
          </p:nvSpPr>
          <p:spPr>
            <a:xfrm>
              <a:off x="3428650" y="3753150"/>
              <a:ext cx="156825" cy="41825"/>
            </a:xfrm>
            <a:custGeom>
              <a:rect b="b" l="l" r="r" t="t"/>
              <a:pathLst>
                <a:path extrusionOk="0" h="1673" w="6273">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92"/>
            <p:cNvSpPr/>
            <p:nvPr/>
          </p:nvSpPr>
          <p:spPr>
            <a:xfrm>
              <a:off x="3385800" y="3811550"/>
              <a:ext cx="52400" cy="52425"/>
            </a:xfrm>
            <a:custGeom>
              <a:rect b="b" l="l" r="r" t="t"/>
              <a:pathLst>
                <a:path extrusionOk="0" h="2097" w="2096">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2"/>
            <p:cNvSpPr/>
            <p:nvPr/>
          </p:nvSpPr>
          <p:spPr>
            <a:xfrm>
              <a:off x="3372700" y="3869300"/>
              <a:ext cx="78600" cy="47050"/>
            </a:xfrm>
            <a:custGeom>
              <a:rect b="b" l="l" r="r" t="t"/>
              <a:pathLst>
                <a:path extrusionOk="0" h="1882" w="3144">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2"/>
            <p:cNvSpPr/>
            <p:nvPr/>
          </p:nvSpPr>
          <p:spPr>
            <a:xfrm>
              <a:off x="3573925" y="3811550"/>
              <a:ext cx="52425" cy="52425"/>
            </a:xfrm>
            <a:custGeom>
              <a:rect b="b" l="l" r="r" t="t"/>
              <a:pathLst>
                <a:path extrusionOk="0" h="2097" w="2097">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2"/>
            <p:cNvSpPr/>
            <p:nvPr/>
          </p:nvSpPr>
          <p:spPr>
            <a:xfrm>
              <a:off x="3560825" y="3869900"/>
              <a:ext cx="79175" cy="46525"/>
            </a:xfrm>
            <a:custGeom>
              <a:rect b="b" l="l" r="r" t="t"/>
              <a:pathLst>
                <a:path extrusionOk="0" h="1861" w="3167">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2"/>
            <p:cNvSpPr/>
            <p:nvPr/>
          </p:nvSpPr>
          <p:spPr>
            <a:xfrm>
              <a:off x="3479850" y="3811550"/>
              <a:ext cx="52425" cy="52425"/>
            </a:xfrm>
            <a:custGeom>
              <a:rect b="b" l="l" r="r" t="t"/>
              <a:pathLst>
                <a:path extrusionOk="0" h="2097" w="2097">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92"/>
            <p:cNvSpPr/>
            <p:nvPr/>
          </p:nvSpPr>
          <p:spPr>
            <a:xfrm>
              <a:off x="3466750" y="3869300"/>
              <a:ext cx="78625" cy="47125"/>
            </a:xfrm>
            <a:custGeom>
              <a:rect b="b" l="l" r="r" t="t"/>
              <a:pathLst>
                <a:path extrusionOk="0" h="1885" w="3145">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92"/>
          <p:cNvGrpSpPr/>
          <p:nvPr/>
        </p:nvGrpSpPr>
        <p:grpSpPr>
          <a:xfrm>
            <a:off x="3270931" y="3443880"/>
            <a:ext cx="359364" cy="349609"/>
            <a:chOff x="2785975" y="3648425"/>
            <a:chExt cx="275375" cy="267900"/>
          </a:xfrm>
        </p:grpSpPr>
        <p:sp>
          <p:nvSpPr>
            <p:cNvPr id="9621" name="Google Shape;9621;p92"/>
            <p:cNvSpPr/>
            <p:nvPr/>
          </p:nvSpPr>
          <p:spPr>
            <a:xfrm>
              <a:off x="2967250" y="3648425"/>
              <a:ext cx="67900" cy="68500"/>
            </a:xfrm>
            <a:custGeom>
              <a:rect b="b" l="l" r="r" t="t"/>
              <a:pathLst>
                <a:path extrusionOk="0" h="2740" w="2716">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92"/>
            <p:cNvSpPr/>
            <p:nvPr/>
          </p:nvSpPr>
          <p:spPr>
            <a:xfrm>
              <a:off x="2785975" y="3830000"/>
              <a:ext cx="93775" cy="86325"/>
            </a:xfrm>
            <a:custGeom>
              <a:rect b="b" l="l" r="r" t="t"/>
              <a:pathLst>
                <a:path extrusionOk="0" h="3453" w="3751">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92"/>
            <p:cNvSpPr/>
            <p:nvPr/>
          </p:nvSpPr>
          <p:spPr>
            <a:xfrm>
              <a:off x="2961300" y="3720450"/>
              <a:ext cx="100050" cy="69700"/>
            </a:xfrm>
            <a:custGeom>
              <a:rect b="b" l="l" r="r" t="t"/>
              <a:pathLst>
                <a:path extrusionOk="0" h="2788" w="4002">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92"/>
            <p:cNvSpPr/>
            <p:nvPr/>
          </p:nvSpPr>
          <p:spPr>
            <a:xfrm>
              <a:off x="2857100" y="3729400"/>
              <a:ext cx="123275" cy="123250"/>
            </a:xfrm>
            <a:custGeom>
              <a:rect b="b" l="l" r="r" t="t"/>
              <a:pathLst>
                <a:path extrusionOk="0" h="4930" w="4931">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92"/>
          <p:cNvGrpSpPr/>
          <p:nvPr/>
        </p:nvGrpSpPr>
        <p:grpSpPr>
          <a:xfrm>
            <a:off x="2524667" y="3444207"/>
            <a:ext cx="351991" cy="350099"/>
            <a:chOff x="2214125" y="3648675"/>
            <a:chExt cx="269725" cy="268275"/>
          </a:xfrm>
        </p:grpSpPr>
        <p:sp>
          <p:nvSpPr>
            <p:cNvPr id="9626" name="Google Shape;9626;p92"/>
            <p:cNvSpPr/>
            <p:nvPr/>
          </p:nvSpPr>
          <p:spPr>
            <a:xfrm>
              <a:off x="2361175" y="3732975"/>
              <a:ext cx="36350" cy="36925"/>
            </a:xfrm>
            <a:custGeom>
              <a:rect b="b" l="l" r="r" t="t"/>
              <a:pathLst>
                <a:path extrusionOk="0" h="1477" w="1454">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92"/>
            <p:cNvSpPr/>
            <p:nvPr/>
          </p:nvSpPr>
          <p:spPr>
            <a:xfrm>
              <a:off x="2406425" y="3648675"/>
              <a:ext cx="77425" cy="75975"/>
            </a:xfrm>
            <a:custGeom>
              <a:rect b="b" l="l" r="r" t="t"/>
              <a:pathLst>
                <a:path extrusionOk="0" h="3039" w="3097">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92"/>
            <p:cNvSpPr/>
            <p:nvPr/>
          </p:nvSpPr>
          <p:spPr>
            <a:xfrm>
              <a:off x="2363550" y="3824650"/>
              <a:ext cx="71475" cy="78825"/>
            </a:xfrm>
            <a:custGeom>
              <a:rect b="b" l="l" r="r" t="t"/>
              <a:pathLst>
                <a:path extrusionOk="0" h="3153" w="2859">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92"/>
            <p:cNvSpPr/>
            <p:nvPr/>
          </p:nvSpPr>
          <p:spPr>
            <a:xfrm>
              <a:off x="2226625" y="3696050"/>
              <a:ext cx="79200" cy="71475"/>
            </a:xfrm>
            <a:custGeom>
              <a:rect b="b" l="l" r="r" t="t"/>
              <a:pathLst>
                <a:path extrusionOk="0" h="2859" w="3168">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92"/>
            <p:cNvSpPr/>
            <p:nvPr/>
          </p:nvSpPr>
          <p:spPr>
            <a:xfrm>
              <a:off x="2214125" y="3822275"/>
              <a:ext cx="94075" cy="94675"/>
            </a:xfrm>
            <a:custGeom>
              <a:rect b="b" l="l" r="r" t="t"/>
              <a:pathLst>
                <a:path extrusionOk="0" h="3787" w="3763">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92"/>
            <p:cNvSpPr/>
            <p:nvPr/>
          </p:nvSpPr>
          <p:spPr>
            <a:xfrm>
              <a:off x="2256400" y="3657350"/>
              <a:ext cx="217325" cy="216950"/>
            </a:xfrm>
            <a:custGeom>
              <a:rect b="b" l="l" r="r" t="t"/>
              <a:pathLst>
                <a:path extrusionOk="0" h="8678" w="8693">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92"/>
          <p:cNvGrpSpPr/>
          <p:nvPr/>
        </p:nvGrpSpPr>
        <p:grpSpPr>
          <a:xfrm>
            <a:off x="1769464" y="3443880"/>
            <a:ext cx="349675" cy="349642"/>
            <a:chOff x="1635425" y="3648425"/>
            <a:chExt cx="267950" cy="267925"/>
          </a:xfrm>
        </p:grpSpPr>
        <p:sp>
          <p:nvSpPr>
            <p:cNvPr id="9633" name="Google Shape;9633;p92"/>
            <p:cNvSpPr/>
            <p:nvPr/>
          </p:nvSpPr>
          <p:spPr>
            <a:xfrm>
              <a:off x="1683050" y="3863950"/>
              <a:ext cx="172675" cy="52400"/>
            </a:xfrm>
            <a:custGeom>
              <a:rect b="b" l="l" r="r" t="t"/>
              <a:pathLst>
                <a:path extrusionOk="0" h="2096" w="6907">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92"/>
            <p:cNvSpPr/>
            <p:nvPr/>
          </p:nvSpPr>
          <p:spPr>
            <a:xfrm>
              <a:off x="1635425" y="3741825"/>
              <a:ext cx="108375" cy="75700"/>
            </a:xfrm>
            <a:custGeom>
              <a:rect b="b" l="l" r="r" t="t"/>
              <a:pathLst>
                <a:path extrusionOk="0" h="3028" w="4335">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92"/>
            <p:cNvSpPr/>
            <p:nvPr/>
          </p:nvSpPr>
          <p:spPr>
            <a:xfrm>
              <a:off x="1683050" y="3648425"/>
              <a:ext cx="172675" cy="200050"/>
            </a:xfrm>
            <a:custGeom>
              <a:rect b="b" l="l" r="r" t="t"/>
              <a:pathLst>
                <a:path extrusionOk="0" h="8002" w="6907">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92"/>
            <p:cNvSpPr/>
            <p:nvPr/>
          </p:nvSpPr>
          <p:spPr>
            <a:xfrm>
              <a:off x="1795575" y="3679375"/>
              <a:ext cx="107800" cy="76225"/>
            </a:xfrm>
            <a:custGeom>
              <a:rect b="b" l="l" r="r" t="t"/>
              <a:pathLst>
                <a:path extrusionOk="0" h="3049" w="4312">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92"/>
          <p:cNvGrpSpPr/>
          <p:nvPr/>
        </p:nvGrpSpPr>
        <p:grpSpPr>
          <a:xfrm>
            <a:off x="1009334" y="3444663"/>
            <a:ext cx="356918" cy="348859"/>
            <a:chOff x="1052950" y="3649025"/>
            <a:chExt cx="273500" cy="267325"/>
          </a:xfrm>
        </p:grpSpPr>
        <p:sp>
          <p:nvSpPr>
            <p:cNvPr id="9638" name="Google Shape;9638;p92"/>
            <p:cNvSpPr/>
            <p:nvPr/>
          </p:nvSpPr>
          <p:spPr>
            <a:xfrm>
              <a:off x="1160325" y="3720450"/>
              <a:ext cx="145300" cy="125425"/>
            </a:xfrm>
            <a:custGeom>
              <a:rect b="b" l="l" r="r" t="t"/>
              <a:pathLst>
                <a:path extrusionOk="0" h="5017" w="5812">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92"/>
            <p:cNvSpPr/>
            <p:nvPr/>
          </p:nvSpPr>
          <p:spPr>
            <a:xfrm>
              <a:off x="1200225" y="3759525"/>
              <a:ext cx="45850" cy="47100"/>
            </a:xfrm>
            <a:custGeom>
              <a:rect b="b" l="l" r="r" t="t"/>
              <a:pathLst>
                <a:path extrusionOk="0" h="1884" w="1834">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2"/>
            <p:cNvSpPr/>
            <p:nvPr/>
          </p:nvSpPr>
          <p:spPr>
            <a:xfrm>
              <a:off x="1269875" y="3862150"/>
              <a:ext cx="55400" cy="54200"/>
            </a:xfrm>
            <a:custGeom>
              <a:rect b="b" l="l" r="r" t="t"/>
              <a:pathLst>
                <a:path extrusionOk="0" h="2168" w="2216">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2"/>
            <p:cNvSpPr/>
            <p:nvPr/>
          </p:nvSpPr>
          <p:spPr>
            <a:xfrm>
              <a:off x="1119850" y="3862150"/>
              <a:ext cx="55975" cy="54200"/>
            </a:xfrm>
            <a:custGeom>
              <a:rect b="b" l="l" r="r" t="t"/>
              <a:pathLst>
                <a:path extrusionOk="0" h="2168" w="2239">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92"/>
            <p:cNvSpPr/>
            <p:nvPr/>
          </p:nvSpPr>
          <p:spPr>
            <a:xfrm>
              <a:off x="1052950" y="3681075"/>
              <a:ext cx="273500" cy="203825"/>
            </a:xfrm>
            <a:custGeom>
              <a:rect b="b" l="l" r="r" t="t"/>
              <a:pathLst>
                <a:path extrusionOk="0" h="8153" w="1094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92"/>
            <p:cNvSpPr/>
            <p:nvPr/>
          </p:nvSpPr>
          <p:spPr>
            <a:xfrm>
              <a:off x="1203200" y="3649025"/>
              <a:ext cx="39325" cy="18475"/>
            </a:xfrm>
            <a:custGeom>
              <a:rect b="b" l="l" r="r" t="t"/>
              <a:pathLst>
                <a:path extrusionOk="0" h="739" w="1573">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92"/>
          <p:cNvGrpSpPr/>
          <p:nvPr/>
        </p:nvGrpSpPr>
        <p:grpSpPr>
          <a:xfrm>
            <a:off x="1068960" y="4001136"/>
            <a:ext cx="282826" cy="349675"/>
            <a:chOff x="1081150" y="4076475"/>
            <a:chExt cx="216725" cy="267950"/>
          </a:xfrm>
        </p:grpSpPr>
        <p:sp>
          <p:nvSpPr>
            <p:cNvPr id="9645" name="Google Shape;9645;p92"/>
            <p:cNvSpPr/>
            <p:nvPr/>
          </p:nvSpPr>
          <p:spPr>
            <a:xfrm>
              <a:off x="1205575" y="4077075"/>
              <a:ext cx="92300" cy="164350"/>
            </a:xfrm>
            <a:custGeom>
              <a:rect b="b" l="l" r="r" t="t"/>
              <a:pathLst>
                <a:path extrusionOk="0" h="6574" w="3692">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92"/>
            <p:cNvSpPr/>
            <p:nvPr/>
          </p:nvSpPr>
          <p:spPr>
            <a:xfrm>
              <a:off x="1083525" y="4312250"/>
              <a:ext cx="213750" cy="32175"/>
            </a:xfrm>
            <a:custGeom>
              <a:rect b="b" l="l" r="r" t="t"/>
              <a:pathLst>
                <a:path extrusionOk="0" h="1287" w="855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2"/>
            <p:cNvSpPr/>
            <p:nvPr/>
          </p:nvSpPr>
          <p:spPr>
            <a:xfrm>
              <a:off x="1081150" y="4076475"/>
              <a:ext cx="185175" cy="219725"/>
            </a:xfrm>
            <a:custGeom>
              <a:rect b="b" l="l" r="r" t="t"/>
              <a:pathLst>
                <a:path extrusionOk="0" h="8789" w="7407">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8" name="Google Shape;9648;p92"/>
          <p:cNvGrpSpPr/>
          <p:nvPr/>
        </p:nvGrpSpPr>
        <p:grpSpPr>
          <a:xfrm>
            <a:off x="1768681" y="4002486"/>
            <a:ext cx="353851" cy="349675"/>
            <a:chOff x="1634825" y="4076475"/>
            <a:chExt cx="271150" cy="267950"/>
          </a:xfrm>
        </p:grpSpPr>
        <p:sp>
          <p:nvSpPr>
            <p:cNvPr id="9649" name="Google Shape;9649;p92"/>
            <p:cNvSpPr/>
            <p:nvPr/>
          </p:nvSpPr>
          <p:spPr>
            <a:xfrm>
              <a:off x="1655075" y="4297300"/>
              <a:ext cx="250900" cy="47125"/>
            </a:xfrm>
            <a:custGeom>
              <a:rect b="b" l="l" r="r" t="t"/>
              <a:pathLst>
                <a:path extrusionOk="0" h="1885" w="10036">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2"/>
            <p:cNvSpPr/>
            <p:nvPr/>
          </p:nvSpPr>
          <p:spPr>
            <a:xfrm>
              <a:off x="1634825" y="4076475"/>
              <a:ext cx="269125" cy="204850"/>
            </a:xfrm>
            <a:custGeom>
              <a:rect b="b" l="l" r="r" t="t"/>
              <a:pathLst>
                <a:path extrusionOk="0" h="8194" w="10765">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92"/>
          <p:cNvGrpSpPr/>
          <p:nvPr/>
        </p:nvGrpSpPr>
        <p:grpSpPr>
          <a:xfrm>
            <a:off x="2539414" y="4002486"/>
            <a:ext cx="320932" cy="350458"/>
            <a:chOff x="2225425" y="4076475"/>
            <a:chExt cx="245925" cy="268550"/>
          </a:xfrm>
        </p:grpSpPr>
        <p:sp>
          <p:nvSpPr>
            <p:cNvPr id="9652" name="Google Shape;9652;p92"/>
            <p:cNvSpPr/>
            <p:nvPr/>
          </p:nvSpPr>
          <p:spPr>
            <a:xfrm>
              <a:off x="2323675" y="4134225"/>
              <a:ext cx="49425" cy="47675"/>
            </a:xfrm>
            <a:custGeom>
              <a:rect b="b" l="l" r="r" t="t"/>
              <a:pathLst>
                <a:path extrusionOk="0" h="1907" w="1977">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92"/>
            <p:cNvSpPr/>
            <p:nvPr/>
          </p:nvSpPr>
          <p:spPr>
            <a:xfrm>
              <a:off x="2225425" y="4076475"/>
              <a:ext cx="245925" cy="268550"/>
            </a:xfrm>
            <a:custGeom>
              <a:rect b="b" l="l" r="r" t="t"/>
              <a:pathLst>
                <a:path extrusionOk="0" h="10742" w="9837">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92"/>
          <p:cNvGrpSpPr/>
          <p:nvPr/>
        </p:nvGrpSpPr>
        <p:grpSpPr>
          <a:xfrm>
            <a:off x="3300816" y="4001637"/>
            <a:ext cx="308502" cy="350523"/>
            <a:chOff x="2808875" y="4075825"/>
            <a:chExt cx="236400" cy="268600"/>
          </a:xfrm>
        </p:grpSpPr>
        <p:sp>
          <p:nvSpPr>
            <p:cNvPr id="9655" name="Google Shape;9655;p92"/>
            <p:cNvSpPr/>
            <p:nvPr/>
          </p:nvSpPr>
          <p:spPr>
            <a:xfrm>
              <a:off x="2904150" y="4152100"/>
              <a:ext cx="63125" cy="63125"/>
            </a:xfrm>
            <a:custGeom>
              <a:rect b="b" l="l" r="r" t="t"/>
              <a:pathLst>
                <a:path extrusionOk="0" h="2525" w="2525">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92"/>
            <p:cNvSpPr/>
            <p:nvPr/>
          </p:nvSpPr>
          <p:spPr>
            <a:xfrm>
              <a:off x="2808875" y="4075825"/>
              <a:ext cx="236400" cy="268600"/>
            </a:xfrm>
            <a:custGeom>
              <a:rect b="b" l="l" r="r" t="t"/>
              <a:pathLst>
                <a:path extrusionOk="0" h="10744" w="9456">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92"/>
          <p:cNvGrpSpPr/>
          <p:nvPr/>
        </p:nvGrpSpPr>
        <p:grpSpPr>
          <a:xfrm>
            <a:off x="4056019" y="4001637"/>
            <a:ext cx="308469" cy="350523"/>
            <a:chOff x="3387575" y="4075825"/>
            <a:chExt cx="236375" cy="268600"/>
          </a:xfrm>
        </p:grpSpPr>
        <p:sp>
          <p:nvSpPr>
            <p:cNvPr id="9658" name="Google Shape;9658;p92"/>
            <p:cNvSpPr/>
            <p:nvPr/>
          </p:nvSpPr>
          <p:spPr>
            <a:xfrm>
              <a:off x="3491175" y="4249150"/>
              <a:ext cx="47050" cy="16100"/>
            </a:xfrm>
            <a:custGeom>
              <a:rect b="b" l="l" r="r" t="t"/>
              <a:pathLst>
                <a:path extrusionOk="0" h="644" w="1882">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92"/>
            <p:cNvSpPr/>
            <p:nvPr/>
          </p:nvSpPr>
          <p:spPr>
            <a:xfrm>
              <a:off x="3447975" y="4123750"/>
              <a:ext cx="130150" cy="109925"/>
            </a:xfrm>
            <a:custGeom>
              <a:rect b="b" l="l" r="r" t="t"/>
              <a:pathLst>
                <a:path extrusionOk="0" h="4397" w="5206">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92"/>
            <p:cNvSpPr/>
            <p:nvPr/>
          </p:nvSpPr>
          <p:spPr>
            <a:xfrm>
              <a:off x="3387575" y="4075825"/>
              <a:ext cx="236375" cy="268600"/>
            </a:xfrm>
            <a:custGeom>
              <a:rect b="b" l="l" r="r" t="t"/>
              <a:pathLst>
                <a:path extrusionOk="0" h="10744" w="9455">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92"/>
          <p:cNvGrpSpPr/>
          <p:nvPr/>
        </p:nvGrpSpPr>
        <p:grpSpPr>
          <a:xfrm>
            <a:off x="4813539" y="4001637"/>
            <a:ext cx="306153" cy="350523"/>
            <a:chOff x="3968050" y="4075825"/>
            <a:chExt cx="234600" cy="268600"/>
          </a:xfrm>
        </p:grpSpPr>
        <p:sp>
          <p:nvSpPr>
            <p:cNvPr id="9662" name="Google Shape;9662;p92"/>
            <p:cNvSpPr/>
            <p:nvPr/>
          </p:nvSpPr>
          <p:spPr>
            <a:xfrm>
              <a:off x="4085350" y="4212825"/>
              <a:ext cx="15500" cy="15500"/>
            </a:xfrm>
            <a:custGeom>
              <a:rect b="b" l="l" r="r" t="t"/>
              <a:pathLst>
                <a:path extrusionOk="0" h="620" w="62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2"/>
            <p:cNvSpPr/>
            <p:nvPr/>
          </p:nvSpPr>
          <p:spPr>
            <a:xfrm>
              <a:off x="3968050" y="4075825"/>
              <a:ext cx="234600" cy="268600"/>
            </a:xfrm>
            <a:custGeom>
              <a:rect b="b" l="l" r="r" t="t"/>
              <a:pathLst>
                <a:path extrusionOk="0" h="10744" w="9384">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92"/>
          <p:cNvGrpSpPr/>
          <p:nvPr/>
        </p:nvGrpSpPr>
        <p:grpSpPr>
          <a:xfrm>
            <a:off x="5546982" y="4002942"/>
            <a:ext cx="369870" cy="350001"/>
            <a:chOff x="4530075" y="4076825"/>
            <a:chExt cx="283425" cy="268200"/>
          </a:xfrm>
        </p:grpSpPr>
        <p:sp>
          <p:nvSpPr>
            <p:cNvPr id="9665" name="Google Shape;9665;p92"/>
            <p:cNvSpPr/>
            <p:nvPr/>
          </p:nvSpPr>
          <p:spPr>
            <a:xfrm>
              <a:off x="4534250" y="4234475"/>
              <a:ext cx="61350" cy="52200"/>
            </a:xfrm>
            <a:custGeom>
              <a:rect b="b" l="l" r="r" t="t"/>
              <a:pathLst>
                <a:path extrusionOk="0" h="2088" w="2454">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92"/>
            <p:cNvSpPr/>
            <p:nvPr/>
          </p:nvSpPr>
          <p:spPr>
            <a:xfrm>
              <a:off x="4530075" y="4292600"/>
              <a:ext cx="78025" cy="52425"/>
            </a:xfrm>
            <a:custGeom>
              <a:rect b="b" l="l" r="r" t="t"/>
              <a:pathLst>
                <a:path extrusionOk="0" h="2097" w="3121">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92"/>
            <p:cNvSpPr/>
            <p:nvPr/>
          </p:nvSpPr>
          <p:spPr>
            <a:xfrm>
              <a:off x="4722975" y="4234475"/>
              <a:ext cx="61350" cy="52200"/>
            </a:xfrm>
            <a:custGeom>
              <a:rect b="b" l="l" r="r" t="t"/>
              <a:pathLst>
                <a:path extrusionOk="0" h="2088" w="2454">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92"/>
            <p:cNvSpPr/>
            <p:nvPr/>
          </p:nvSpPr>
          <p:spPr>
            <a:xfrm>
              <a:off x="4718800" y="4292600"/>
              <a:ext cx="78625" cy="51825"/>
            </a:xfrm>
            <a:custGeom>
              <a:rect b="b" l="l" r="r" t="t"/>
              <a:pathLst>
                <a:path extrusionOk="0" h="2073" w="3145">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92"/>
            <p:cNvSpPr/>
            <p:nvPr/>
          </p:nvSpPr>
          <p:spPr>
            <a:xfrm>
              <a:off x="4628325" y="4234475"/>
              <a:ext cx="61325" cy="52200"/>
            </a:xfrm>
            <a:custGeom>
              <a:rect b="b" l="l" r="r" t="t"/>
              <a:pathLst>
                <a:path extrusionOk="0" h="2088" w="2453">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2"/>
            <p:cNvSpPr/>
            <p:nvPr/>
          </p:nvSpPr>
          <p:spPr>
            <a:xfrm>
              <a:off x="4624150" y="4292600"/>
              <a:ext cx="79200" cy="52425"/>
            </a:xfrm>
            <a:custGeom>
              <a:rect b="b" l="l" r="r" t="t"/>
              <a:pathLst>
                <a:path extrusionOk="0" h="2097" w="3168">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2"/>
            <p:cNvSpPr/>
            <p:nvPr/>
          </p:nvSpPr>
          <p:spPr>
            <a:xfrm>
              <a:off x="4530075" y="4076825"/>
              <a:ext cx="283425" cy="141375"/>
            </a:xfrm>
            <a:custGeom>
              <a:rect b="b" l="l" r="r" t="t"/>
              <a:pathLst>
                <a:path extrusionOk="0" h="5655" w="11337">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92"/>
          <p:cNvGrpSpPr/>
          <p:nvPr/>
        </p:nvGrpSpPr>
        <p:grpSpPr>
          <a:xfrm>
            <a:off x="6302185" y="4003269"/>
            <a:ext cx="348109" cy="349675"/>
            <a:chOff x="5108775" y="4077075"/>
            <a:chExt cx="266750" cy="267950"/>
          </a:xfrm>
        </p:grpSpPr>
        <p:sp>
          <p:nvSpPr>
            <p:cNvPr id="9673" name="Google Shape;9673;p92"/>
            <p:cNvSpPr/>
            <p:nvPr/>
          </p:nvSpPr>
          <p:spPr>
            <a:xfrm>
              <a:off x="5130200" y="4077075"/>
              <a:ext cx="225075" cy="88750"/>
            </a:xfrm>
            <a:custGeom>
              <a:rect b="b" l="l" r="r" t="t"/>
              <a:pathLst>
                <a:path extrusionOk="0" h="3550" w="9003">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92"/>
            <p:cNvSpPr/>
            <p:nvPr/>
          </p:nvSpPr>
          <p:spPr>
            <a:xfrm>
              <a:off x="5303525" y="4183150"/>
              <a:ext cx="23775" cy="35650"/>
            </a:xfrm>
            <a:custGeom>
              <a:rect b="b" l="l" r="r" t="t"/>
              <a:pathLst>
                <a:path extrusionOk="0" h="1426" w="951">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2"/>
            <p:cNvSpPr/>
            <p:nvPr/>
          </p:nvSpPr>
          <p:spPr>
            <a:xfrm>
              <a:off x="5157000" y="4183575"/>
              <a:ext cx="22050" cy="35225"/>
            </a:xfrm>
            <a:custGeom>
              <a:rect b="b" l="l" r="r" t="t"/>
              <a:pathLst>
                <a:path extrusionOk="0" h="1409" w="882">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2"/>
            <p:cNvSpPr/>
            <p:nvPr/>
          </p:nvSpPr>
          <p:spPr>
            <a:xfrm>
              <a:off x="5233800" y="4181275"/>
              <a:ext cx="17275" cy="36925"/>
            </a:xfrm>
            <a:custGeom>
              <a:rect b="b" l="l" r="r" t="t"/>
              <a:pathLst>
                <a:path extrusionOk="0" h="1477" w="691">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92"/>
            <p:cNvSpPr/>
            <p:nvPr/>
          </p:nvSpPr>
          <p:spPr>
            <a:xfrm>
              <a:off x="5121875" y="4234250"/>
              <a:ext cx="52400" cy="52425"/>
            </a:xfrm>
            <a:custGeom>
              <a:rect b="b" l="l" r="r" t="t"/>
              <a:pathLst>
                <a:path extrusionOk="0" h="2097" w="2096">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92"/>
            <p:cNvSpPr/>
            <p:nvPr/>
          </p:nvSpPr>
          <p:spPr>
            <a:xfrm>
              <a:off x="5108775" y="4292600"/>
              <a:ext cx="78600" cy="52425"/>
            </a:xfrm>
            <a:custGeom>
              <a:rect b="b" l="l" r="r" t="t"/>
              <a:pathLst>
                <a:path extrusionOk="0" h="2097" w="3144">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92"/>
            <p:cNvSpPr/>
            <p:nvPr/>
          </p:nvSpPr>
          <p:spPr>
            <a:xfrm>
              <a:off x="5310600" y="4234250"/>
              <a:ext cx="52425" cy="52425"/>
            </a:xfrm>
            <a:custGeom>
              <a:rect b="b" l="l" r="r" t="t"/>
              <a:pathLst>
                <a:path extrusionOk="0" h="2097" w="2097">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92"/>
            <p:cNvSpPr/>
            <p:nvPr/>
          </p:nvSpPr>
          <p:spPr>
            <a:xfrm>
              <a:off x="5297500" y="4292600"/>
              <a:ext cx="78025" cy="52425"/>
            </a:xfrm>
            <a:custGeom>
              <a:rect b="b" l="l" r="r" t="t"/>
              <a:pathLst>
                <a:path extrusionOk="0" h="2097" w="3121">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92"/>
            <p:cNvSpPr/>
            <p:nvPr/>
          </p:nvSpPr>
          <p:spPr>
            <a:xfrm>
              <a:off x="5216525" y="4234250"/>
              <a:ext cx="52425" cy="52425"/>
            </a:xfrm>
            <a:custGeom>
              <a:rect b="b" l="l" r="r" t="t"/>
              <a:pathLst>
                <a:path extrusionOk="0" h="2097" w="2097">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92"/>
            <p:cNvSpPr/>
            <p:nvPr/>
          </p:nvSpPr>
          <p:spPr>
            <a:xfrm>
              <a:off x="5203425" y="4292600"/>
              <a:ext cx="78625" cy="52425"/>
            </a:xfrm>
            <a:custGeom>
              <a:rect b="b" l="l" r="r" t="t"/>
              <a:pathLst>
                <a:path extrusionOk="0" h="2097" w="3145">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3" name="Google Shape;9683;p92"/>
          <p:cNvGrpSpPr/>
          <p:nvPr/>
        </p:nvGrpSpPr>
        <p:grpSpPr>
          <a:xfrm>
            <a:off x="7057356" y="4002486"/>
            <a:ext cx="349675" cy="349675"/>
            <a:chOff x="5687450" y="4076475"/>
            <a:chExt cx="267950" cy="267950"/>
          </a:xfrm>
        </p:grpSpPr>
        <p:sp>
          <p:nvSpPr>
            <p:cNvPr id="9684" name="Google Shape;9684;p92"/>
            <p:cNvSpPr/>
            <p:nvPr/>
          </p:nvSpPr>
          <p:spPr>
            <a:xfrm>
              <a:off x="5795225" y="4234250"/>
              <a:ext cx="52425" cy="52425"/>
            </a:xfrm>
            <a:custGeom>
              <a:rect b="b" l="l" r="r" t="t"/>
              <a:pathLst>
                <a:path extrusionOk="0" h="2097" w="2097">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92"/>
            <p:cNvSpPr/>
            <p:nvPr/>
          </p:nvSpPr>
          <p:spPr>
            <a:xfrm>
              <a:off x="5771400" y="4290825"/>
              <a:ext cx="99450" cy="53600"/>
            </a:xfrm>
            <a:custGeom>
              <a:rect b="b" l="l" r="r" t="t"/>
              <a:pathLst>
                <a:path extrusionOk="0" h="2144" w="3978">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92"/>
            <p:cNvSpPr/>
            <p:nvPr/>
          </p:nvSpPr>
          <p:spPr>
            <a:xfrm>
              <a:off x="5879175" y="4076475"/>
              <a:ext cx="52400" cy="52425"/>
            </a:xfrm>
            <a:custGeom>
              <a:rect b="b" l="l" r="r" t="t"/>
              <a:pathLst>
                <a:path extrusionOk="0" h="2097" w="2096">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92"/>
            <p:cNvSpPr/>
            <p:nvPr/>
          </p:nvSpPr>
          <p:spPr>
            <a:xfrm>
              <a:off x="5855950" y="4133050"/>
              <a:ext cx="99450" cy="53600"/>
            </a:xfrm>
            <a:custGeom>
              <a:rect b="b" l="l" r="r" t="t"/>
              <a:pathLst>
                <a:path extrusionOk="0" h="2144" w="3978">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92"/>
            <p:cNvSpPr/>
            <p:nvPr/>
          </p:nvSpPr>
          <p:spPr>
            <a:xfrm>
              <a:off x="5710675" y="4076475"/>
              <a:ext cx="52425" cy="52425"/>
            </a:xfrm>
            <a:custGeom>
              <a:rect b="b" l="l" r="r" t="t"/>
              <a:pathLst>
                <a:path extrusionOk="0" h="2097" w="2097">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92"/>
            <p:cNvSpPr/>
            <p:nvPr/>
          </p:nvSpPr>
          <p:spPr>
            <a:xfrm>
              <a:off x="5687450" y="4133050"/>
              <a:ext cx="99450" cy="53600"/>
            </a:xfrm>
            <a:custGeom>
              <a:rect b="b" l="l" r="r" t="t"/>
              <a:pathLst>
                <a:path extrusionOk="0" h="2144" w="3978">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92"/>
            <p:cNvSpPr/>
            <p:nvPr/>
          </p:nvSpPr>
          <p:spPr>
            <a:xfrm>
              <a:off x="5782725" y="4078900"/>
              <a:ext cx="76225" cy="57750"/>
            </a:xfrm>
            <a:custGeom>
              <a:rect b="b" l="l" r="r" t="t"/>
              <a:pathLst>
                <a:path extrusionOk="0" h="2310" w="3049">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92"/>
            <p:cNvSpPr/>
            <p:nvPr/>
          </p:nvSpPr>
          <p:spPr>
            <a:xfrm>
              <a:off x="5713650" y="4205675"/>
              <a:ext cx="59875" cy="56325"/>
            </a:xfrm>
            <a:custGeom>
              <a:rect b="b" l="l" r="r" t="t"/>
              <a:pathLst>
                <a:path extrusionOk="0" h="2253" w="2395">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92"/>
            <p:cNvSpPr/>
            <p:nvPr/>
          </p:nvSpPr>
          <p:spPr>
            <a:xfrm>
              <a:off x="5870825" y="4205450"/>
              <a:ext cx="60250" cy="56875"/>
            </a:xfrm>
            <a:custGeom>
              <a:rect b="b" l="l" r="r" t="t"/>
              <a:pathLst>
                <a:path extrusionOk="0" h="2275" w="241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92"/>
          <p:cNvGrpSpPr/>
          <p:nvPr/>
        </p:nvGrpSpPr>
        <p:grpSpPr>
          <a:xfrm>
            <a:off x="7812560" y="4002486"/>
            <a:ext cx="349675" cy="350458"/>
            <a:chOff x="6266150" y="4076475"/>
            <a:chExt cx="267950" cy="268550"/>
          </a:xfrm>
        </p:grpSpPr>
        <p:sp>
          <p:nvSpPr>
            <p:cNvPr id="9694" name="Google Shape;9694;p92"/>
            <p:cNvSpPr/>
            <p:nvPr/>
          </p:nvSpPr>
          <p:spPr>
            <a:xfrm>
              <a:off x="6373925" y="4076475"/>
              <a:ext cx="52400" cy="52425"/>
            </a:xfrm>
            <a:custGeom>
              <a:rect b="b" l="l" r="r" t="t"/>
              <a:pathLst>
                <a:path extrusionOk="0" h="2097" w="2096">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92"/>
            <p:cNvSpPr/>
            <p:nvPr/>
          </p:nvSpPr>
          <p:spPr>
            <a:xfrm>
              <a:off x="6266150" y="4290825"/>
              <a:ext cx="99450" cy="54200"/>
            </a:xfrm>
            <a:custGeom>
              <a:rect b="b" l="l" r="r" t="t"/>
              <a:pathLst>
                <a:path extrusionOk="0" h="2168" w="3978">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2"/>
            <p:cNvSpPr/>
            <p:nvPr/>
          </p:nvSpPr>
          <p:spPr>
            <a:xfrm>
              <a:off x="6434650" y="4290825"/>
              <a:ext cx="99450" cy="53600"/>
            </a:xfrm>
            <a:custGeom>
              <a:rect b="b" l="l" r="r" t="t"/>
              <a:pathLst>
                <a:path extrusionOk="0" h="2144" w="3978">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2"/>
            <p:cNvSpPr/>
            <p:nvPr/>
          </p:nvSpPr>
          <p:spPr>
            <a:xfrm>
              <a:off x="6279250" y="4133050"/>
              <a:ext cx="241750" cy="153625"/>
            </a:xfrm>
            <a:custGeom>
              <a:rect b="b" l="l" r="r" t="t"/>
              <a:pathLst>
                <a:path extrusionOk="0" h="6145" w="967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92"/>
          <p:cNvGrpSpPr/>
          <p:nvPr/>
        </p:nvGrpSpPr>
        <p:grpSpPr>
          <a:xfrm>
            <a:off x="3279088" y="2899239"/>
            <a:ext cx="351991" cy="324206"/>
            <a:chOff x="2792225" y="3231075"/>
            <a:chExt cx="269725" cy="248434"/>
          </a:xfrm>
        </p:grpSpPr>
        <p:sp>
          <p:nvSpPr>
            <p:cNvPr id="9699" name="Google Shape;9699;p92"/>
            <p:cNvSpPr/>
            <p:nvPr/>
          </p:nvSpPr>
          <p:spPr>
            <a:xfrm>
              <a:off x="2939726" y="3448400"/>
              <a:ext cx="26205" cy="30813"/>
            </a:xfrm>
            <a:custGeom>
              <a:rect b="b" l="l" r="r" t="t"/>
              <a:pathLst>
                <a:path extrusionOk="0" h="25571" w="21747">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92"/>
            <p:cNvSpPr/>
            <p:nvPr/>
          </p:nvSpPr>
          <p:spPr>
            <a:xfrm>
              <a:off x="2809253" y="3338031"/>
              <a:ext cx="136429" cy="141478"/>
            </a:xfrm>
            <a:custGeom>
              <a:rect b="b" l="l" r="r" t="t"/>
              <a:pathLst>
                <a:path extrusionOk="0" h="117409" w="113219">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2"/>
            <p:cNvSpPr/>
            <p:nvPr/>
          </p:nvSpPr>
          <p:spPr>
            <a:xfrm>
              <a:off x="2958925" y="3448375"/>
              <a:ext cx="625" cy="625"/>
            </a:xfrm>
            <a:custGeom>
              <a:rect b="b" l="l" r="r" t="t"/>
              <a:pathLst>
                <a:path extrusionOk="0" h="25" w="25">
                  <a:moveTo>
                    <a:pt x="24" y="25"/>
                  </a:moveTo>
                  <a:lnTo>
                    <a:pt x="24" y="25"/>
                  </a:lnTo>
                  <a:lnTo>
                    <a:pt x="0" y="1"/>
                  </a:lnTo>
                  <a:lnTo>
                    <a:pt x="24" y="25"/>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92"/>
            <p:cNvSpPr/>
            <p:nvPr/>
          </p:nvSpPr>
          <p:spPr>
            <a:xfrm>
              <a:off x="2792225" y="3231075"/>
              <a:ext cx="257400" cy="222775"/>
            </a:xfrm>
            <a:custGeom>
              <a:rect b="b" l="l" r="r" t="t"/>
              <a:pathLst>
                <a:path extrusionOk="0" h="8911" w="10296">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92"/>
            <p:cNvSpPr/>
            <p:nvPr/>
          </p:nvSpPr>
          <p:spPr>
            <a:xfrm>
              <a:off x="2894625" y="3231225"/>
              <a:ext cx="167325" cy="122525"/>
            </a:xfrm>
            <a:custGeom>
              <a:rect b="b" l="l" r="r" t="t"/>
              <a:pathLst>
                <a:path extrusionOk="0" h="4901" w="6693">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2"/>
            <p:cNvSpPr/>
            <p:nvPr/>
          </p:nvSpPr>
          <p:spPr>
            <a:xfrm>
              <a:off x="2958783" y="3447804"/>
              <a:ext cx="596" cy="598"/>
            </a:xfrm>
            <a:custGeom>
              <a:rect b="b" l="l" r="r" t="t"/>
              <a:pathLst>
                <a:path extrusionOk="0" h="496" w="495">
                  <a:moveTo>
                    <a:pt x="495" y="495"/>
                  </a:moveTo>
                  <a:lnTo>
                    <a:pt x="495" y="495"/>
                  </a:lnTo>
                  <a:lnTo>
                    <a:pt x="0" y="1"/>
                  </a:lnTo>
                  <a:lnTo>
                    <a:pt x="495" y="495"/>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5" name="Google Shape;9705;p92"/>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Goals &amp; Results</a:t>
            </a:r>
            <a:endParaRPr sz="1600">
              <a:solidFill>
                <a:srgbClr val="FFFFFF"/>
              </a:solidFill>
            </a:endParaRPr>
          </a:p>
        </p:txBody>
      </p:sp>
      <p:sp>
        <p:nvSpPr>
          <p:cNvPr id="9706" name="Google Shape;9706;p92"/>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Premium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0" name="Shape 9710"/>
        <p:cNvGrpSpPr/>
        <p:nvPr/>
      </p:nvGrpSpPr>
      <p:grpSpPr>
        <a:xfrm>
          <a:off x="0" y="0"/>
          <a:ext cx="0" cy="0"/>
          <a:chOff x="0" y="0"/>
          <a:chExt cx="0" cy="0"/>
        </a:xfrm>
      </p:grpSpPr>
      <p:grpSp>
        <p:nvGrpSpPr>
          <p:cNvPr id="9711" name="Google Shape;9711;p93"/>
          <p:cNvGrpSpPr/>
          <p:nvPr/>
        </p:nvGrpSpPr>
        <p:grpSpPr>
          <a:xfrm>
            <a:off x="1090526" y="1805904"/>
            <a:ext cx="341804" cy="341957"/>
            <a:chOff x="1757188" y="1943950"/>
            <a:chExt cx="341804" cy="341957"/>
          </a:xfrm>
        </p:grpSpPr>
        <p:sp>
          <p:nvSpPr>
            <p:cNvPr id="9712" name="Google Shape;9712;p93"/>
            <p:cNvSpPr/>
            <p:nvPr/>
          </p:nvSpPr>
          <p:spPr>
            <a:xfrm>
              <a:off x="1757188" y="2060545"/>
              <a:ext cx="341804" cy="107372"/>
            </a:xfrm>
            <a:custGeom>
              <a:rect b="b" l="l" r="r" t="t"/>
              <a:pathLst>
                <a:path extrusionOk="0" h="3621" w="11527">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93"/>
            <p:cNvSpPr/>
            <p:nvPr/>
          </p:nvSpPr>
          <p:spPr>
            <a:xfrm>
              <a:off x="1793898" y="1943950"/>
              <a:ext cx="98891" cy="97557"/>
            </a:xfrm>
            <a:custGeom>
              <a:rect b="b" l="l" r="r" t="t"/>
              <a:pathLst>
                <a:path extrusionOk="0" h="3290" w="3335">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93"/>
            <p:cNvSpPr/>
            <p:nvPr/>
          </p:nvSpPr>
          <p:spPr>
            <a:xfrm>
              <a:off x="1966923" y="1943950"/>
              <a:ext cx="98891" cy="97557"/>
            </a:xfrm>
            <a:custGeom>
              <a:rect b="b" l="l" r="r" t="t"/>
              <a:pathLst>
                <a:path extrusionOk="0" h="3290" w="3335">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93"/>
            <p:cNvSpPr/>
            <p:nvPr/>
          </p:nvSpPr>
          <p:spPr>
            <a:xfrm>
              <a:off x="1879358" y="2188350"/>
              <a:ext cx="98891" cy="97557"/>
            </a:xfrm>
            <a:custGeom>
              <a:rect b="b" l="l" r="r" t="t"/>
              <a:pathLst>
                <a:path extrusionOk="0" h="3290" w="3335">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93"/>
          <p:cNvGrpSpPr/>
          <p:nvPr/>
        </p:nvGrpSpPr>
        <p:grpSpPr>
          <a:xfrm>
            <a:off x="1830609" y="1780311"/>
            <a:ext cx="341836" cy="310762"/>
            <a:chOff x="2349655" y="1932711"/>
            <a:chExt cx="341836" cy="310762"/>
          </a:xfrm>
        </p:grpSpPr>
        <p:sp>
          <p:nvSpPr>
            <p:cNvPr id="9717" name="Google Shape;9717;p93"/>
            <p:cNvSpPr/>
            <p:nvPr/>
          </p:nvSpPr>
          <p:spPr>
            <a:xfrm>
              <a:off x="2349655" y="1949673"/>
              <a:ext cx="90440" cy="63634"/>
            </a:xfrm>
            <a:custGeom>
              <a:rect b="b" l="l" r="r" t="t"/>
              <a:pathLst>
                <a:path extrusionOk="0" h="2146" w="305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93"/>
            <p:cNvSpPr/>
            <p:nvPr/>
          </p:nvSpPr>
          <p:spPr>
            <a:xfrm>
              <a:off x="2459134" y="1932711"/>
              <a:ext cx="129255" cy="95362"/>
            </a:xfrm>
            <a:custGeom>
              <a:rect b="b" l="l" r="r" t="t"/>
              <a:pathLst>
                <a:path extrusionOk="0" h="3216" w="4359">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93"/>
            <p:cNvSpPr/>
            <p:nvPr/>
          </p:nvSpPr>
          <p:spPr>
            <a:xfrm>
              <a:off x="2349655" y="2057728"/>
              <a:ext cx="90440" cy="63723"/>
            </a:xfrm>
            <a:custGeom>
              <a:rect b="b" l="l" r="r" t="t"/>
              <a:pathLst>
                <a:path extrusionOk="0" h="2149" w="305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93"/>
            <p:cNvSpPr/>
            <p:nvPr/>
          </p:nvSpPr>
          <p:spPr>
            <a:xfrm>
              <a:off x="2459134" y="2043584"/>
              <a:ext cx="180080" cy="91834"/>
            </a:xfrm>
            <a:custGeom>
              <a:rect b="b" l="l" r="r" t="t"/>
              <a:pathLst>
                <a:path extrusionOk="0" h="3097" w="6073">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93"/>
            <p:cNvSpPr/>
            <p:nvPr/>
          </p:nvSpPr>
          <p:spPr>
            <a:xfrm>
              <a:off x="2349655" y="2165754"/>
              <a:ext cx="90440" cy="63634"/>
            </a:xfrm>
            <a:custGeom>
              <a:rect b="b" l="l" r="r" t="t"/>
              <a:pathLst>
                <a:path extrusionOk="0" h="2146" w="305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3"/>
            <p:cNvSpPr/>
            <p:nvPr/>
          </p:nvSpPr>
          <p:spPr>
            <a:xfrm>
              <a:off x="2459134" y="2151639"/>
              <a:ext cx="232357" cy="91834"/>
            </a:xfrm>
            <a:custGeom>
              <a:rect b="b" l="l" r="r" t="t"/>
              <a:pathLst>
                <a:path extrusionOk="0" h="3097" w="7836">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93"/>
          <p:cNvGrpSpPr/>
          <p:nvPr/>
        </p:nvGrpSpPr>
        <p:grpSpPr>
          <a:xfrm>
            <a:off x="2596134" y="1790927"/>
            <a:ext cx="307200" cy="340386"/>
            <a:chOff x="2967565" y="1943327"/>
            <a:chExt cx="307200" cy="340386"/>
          </a:xfrm>
        </p:grpSpPr>
        <p:sp>
          <p:nvSpPr>
            <p:cNvPr id="9724" name="Google Shape;9724;p93"/>
            <p:cNvSpPr/>
            <p:nvPr/>
          </p:nvSpPr>
          <p:spPr>
            <a:xfrm>
              <a:off x="3030429" y="2095862"/>
              <a:ext cx="182215" cy="49460"/>
            </a:xfrm>
            <a:custGeom>
              <a:rect b="b" l="l" r="r" t="t"/>
              <a:pathLst>
                <a:path extrusionOk="0" h="1668" w="6145">
                  <a:moveTo>
                    <a:pt x="738" y="0"/>
                  </a:moveTo>
                  <a:lnTo>
                    <a:pt x="0" y="1667"/>
                  </a:lnTo>
                  <a:lnTo>
                    <a:pt x="6144" y="1667"/>
                  </a:ln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93"/>
            <p:cNvSpPr/>
            <p:nvPr/>
          </p:nvSpPr>
          <p:spPr>
            <a:xfrm>
              <a:off x="3061476" y="2027364"/>
              <a:ext cx="120804" cy="49460"/>
            </a:xfrm>
            <a:custGeom>
              <a:rect b="b" l="l" r="r" t="t"/>
              <a:pathLst>
                <a:path extrusionOk="0" h="1668" w="4074">
                  <a:moveTo>
                    <a:pt x="763" y="0"/>
                  </a:moveTo>
                  <a:lnTo>
                    <a:pt x="1" y="1667"/>
                  </a:lnTo>
                  <a:lnTo>
                    <a:pt x="4073" y="1667"/>
                  </a:lnTo>
                  <a:lnTo>
                    <a:pt x="3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93"/>
            <p:cNvSpPr/>
            <p:nvPr/>
          </p:nvSpPr>
          <p:spPr>
            <a:xfrm>
              <a:off x="2998641" y="2165754"/>
              <a:ext cx="245048" cy="49460"/>
            </a:xfrm>
            <a:custGeom>
              <a:rect b="b" l="l" r="r" t="t"/>
              <a:pathLst>
                <a:path extrusionOk="0" h="1668" w="8264">
                  <a:moveTo>
                    <a:pt x="739" y="1"/>
                  </a:moveTo>
                  <a:lnTo>
                    <a:pt x="0" y="1668"/>
                  </a:lnTo>
                  <a:lnTo>
                    <a:pt x="8264" y="1668"/>
                  </a:lnTo>
                  <a:lnTo>
                    <a:pt x="752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93"/>
            <p:cNvSpPr/>
            <p:nvPr/>
          </p:nvSpPr>
          <p:spPr>
            <a:xfrm>
              <a:off x="3091841" y="1943327"/>
              <a:ext cx="58653" cy="64287"/>
            </a:xfrm>
            <a:custGeom>
              <a:rect b="b" l="l" r="r" t="t"/>
              <a:pathLst>
                <a:path extrusionOk="0" h="2168" w="1978">
                  <a:moveTo>
                    <a:pt x="1001" y="0"/>
                  </a:moveTo>
                  <a:lnTo>
                    <a:pt x="1" y="2167"/>
                  </a:lnTo>
                  <a:lnTo>
                    <a:pt x="1977" y="2167"/>
                  </a:lnTo>
                  <a:lnTo>
                    <a:pt x="100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93"/>
            <p:cNvSpPr/>
            <p:nvPr/>
          </p:nvSpPr>
          <p:spPr>
            <a:xfrm>
              <a:off x="2967565" y="2234253"/>
              <a:ext cx="307200" cy="49460"/>
            </a:xfrm>
            <a:custGeom>
              <a:rect b="b" l="l" r="r" t="t"/>
              <a:pathLst>
                <a:path extrusionOk="0" h="1668" w="10360">
                  <a:moveTo>
                    <a:pt x="739" y="1"/>
                  </a:moveTo>
                  <a:lnTo>
                    <a:pt x="1" y="1668"/>
                  </a:lnTo>
                  <a:lnTo>
                    <a:pt x="10360" y="1668"/>
                  </a:lnTo>
                  <a:lnTo>
                    <a:pt x="962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93"/>
          <p:cNvGrpSpPr/>
          <p:nvPr/>
        </p:nvGrpSpPr>
        <p:grpSpPr>
          <a:xfrm>
            <a:off x="3274231" y="1796256"/>
            <a:ext cx="340411" cy="339675"/>
            <a:chOff x="3502831" y="1939087"/>
            <a:chExt cx="340411" cy="339675"/>
          </a:xfrm>
        </p:grpSpPr>
        <p:sp>
          <p:nvSpPr>
            <p:cNvPr id="9730" name="Google Shape;9730;p93"/>
            <p:cNvSpPr/>
            <p:nvPr/>
          </p:nvSpPr>
          <p:spPr>
            <a:xfrm>
              <a:off x="3578417" y="2091622"/>
              <a:ext cx="187137" cy="31787"/>
            </a:xfrm>
            <a:custGeom>
              <a:rect b="b" l="l" r="r" t="t"/>
              <a:pathLst>
                <a:path extrusionOk="0" h="1072" w="6311">
                  <a:moveTo>
                    <a:pt x="0" y="0"/>
                  </a:moveTo>
                  <a:lnTo>
                    <a:pt x="0" y="1072"/>
                  </a:lnTo>
                  <a:lnTo>
                    <a:pt x="6311" y="1072"/>
                  </a:lnTo>
                  <a:lnTo>
                    <a:pt x="6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3"/>
            <p:cNvSpPr/>
            <p:nvPr/>
          </p:nvSpPr>
          <p:spPr>
            <a:xfrm>
              <a:off x="3552975" y="2142447"/>
              <a:ext cx="239414" cy="31817"/>
            </a:xfrm>
            <a:custGeom>
              <a:rect b="b" l="l" r="r" t="t"/>
              <a:pathLst>
                <a:path extrusionOk="0" h="1073" w="8074">
                  <a:moveTo>
                    <a:pt x="1" y="1"/>
                  </a:moveTo>
                  <a:lnTo>
                    <a:pt x="1" y="1072"/>
                  </a:lnTo>
                  <a:lnTo>
                    <a:pt x="8074" y="1072"/>
                  </a:lnTo>
                  <a:lnTo>
                    <a:pt x="807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93"/>
            <p:cNvSpPr/>
            <p:nvPr/>
          </p:nvSpPr>
          <p:spPr>
            <a:xfrm>
              <a:off x="3528985" y="2194725"/>
              <a:ext cx="286710" cy="31787"/>
            </a:xfrm>
            <a:custGeom>
              <a:rect b="b" l="l" r="r" t="t"/>
              <a:pathLst>
                <a:path extrusionOk="0" h="1072" w="9669">
                  <a:moveTo>
                    <a:pt x="0" y="0"/>
                  </a:moveTo>
                  <a:lnTo>
                    <a:pt x="0" y="1072"/>
                  </a:lnTo>
                  <a:lnTo>
                    <a:pt x="9669" y="1072"/>
                  </a:lnTo>
                  <a:lnTo>
                    <a:pt x="966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93"/>
            <p:cNvSpPr/>
            <p:nvPr/>
          </p:nvSpPr>
          <p:spPr>
            <a:xfrm>
              <a:off x="3606647" y="1939087"/>
              <a:ext cx="161043" cy="132072"/>
            </a:xfrm>
            <a:custGeom>
              <a:rect b="b" l="l" r="r" t="t"/>
              <a:pathLst>
                <a:path extrusionOk="0" h="4454" w="5431">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93"/>
            <p:cNvSpPr/>
            <p:nvPr/>
          </p:nvSpPr>
          <p:spPr>
            <a:xfrm>
              <a:off x="3502831" y="2246974"/>
              <a:ext cx="340411" cy="31787"/>
            </a:xfrm>
            <a:custGeom>
              <a:rect b="b" l="l" r="r" t="t"/>
              <a:pathLst>
                <a:path extrusionOk="0" h="1072" w="11480">
                  <a:moveTo>
                    <a:pt x="1" y="0"/>
                  </a:moveTo>
                  <a:lnTo>
                    <a:pt x="1" y="1072"/>
                  </a:lnTo>
                  <a:lnTo>
                    <a:pt x="11479" y="1072"/>
                  </a:lnTo>
                  <a:lnTo>
                    <a:pt x="114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93"/>
          <p:cNvGrpSpPr/>
          <p:nvPr/>
        </p:nvGrpSpPr>
        <p:grpSpPr>
          <a:xfrm>
            <a:off x="4042436" y="1799240"/>
            <a:ext cx="341808" cy="341808"/>
            <a:chOff x="4118636" y="1946856"/>
            <a:chExt cx="341808" cy="341808"/>
          </a:xfrm>
        </p:grpSpPr>
        <p:sp>
          <p:nvSpPr>
            <p:cNvPr id="9736" name="Google Shape;9736;p93"/>
            <p:cNvSpPr/>
            <p:nvPr/>
          </p:nvSpPr>
          <p:spPr>
            <a:xfrm>
              <a:off x="4159587" y="2127620"/>
              <a:ext cx="120063" cy="120093"/>
            </a:xfrm>
            <a:custGeom>
              <a:rect b="b" l="l" r="r" t="t"/>
              <a:pathLst>
                <a:path extrusionOk="0" h="4050" w="4049">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93"/>
            <p:cNvSpPr/>
            <p:nvPr/>
          </p:nvSpPr>
          <p:spPr>
            <a:xfrm>
              <a:off x="4299401" y="2127620"/>
              <a:ext cx="161043" cy="161043"/>
            </a:xfrm>
            <a:custGeom>
              <a:rect b="b" l="l" r="r" t="t"/>
              <a:pathLst>
                <a:path extrusionOk="0" h="5431" w="5431">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93"/>
            <p:cNvSpPr/>
            <p:nvPr/>
          </p:nvSpPr>
          <p:spPr>
            <a:xfrm>
              <a:off x="4118636" y="1946856"/>
              <a:ext cx="161725" cy="160331"/>
            </a:xfrm>
            <a:custGeom>
              <a:rect b="b" l="l" r="r" t="t"/>
              <a:pathLst>
                <a:path extrusionOk="0" h="5407" w="5454">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93"/>
            <p:cNvSpPr/>
            <p:nvPr/>
          </p:nvSpPr>
          <p:spPr>
            <a:xfrm>
              <a:off x="4300824" y="1987095"/>
              <a:ext cx="120063" cy="120093"/>
            </a:xfrm>
            <a:custGeom>
              <a:rect b="b" l="l" r="r" t="t"/>
              <a:pathLst>
                <a:path extrusionOk="0" h="4050" w="4049">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93"/>
          <p:cNvGrpSpPr/>
          <p:nvPr/>
        </p:nvGrpSpPr>
        <p:grpSpPr>
          <a:xfrm>
            <a:off x="4781640" y="1783158"/>
            <a:ext cx="341839" cy="343910"/>
            <a:chOff x="4705440" y="1935558"/>
            <a:chExt cx="341839" cy="343910"/>
          </a:xfrm>
        </p:grpSpPr>
        <p:sp>
          <p:nvSpPr>
            <p:cNvPr id="9741" name="Google Shape;9741;p93"/>
            <p:cNvSpPr/>
            <p:nvPr/>
          </p:nvSpPr>
          <p:spPr>
            <a:xfrm>
              <a:off x="4788083" y="1996287"/>
              <a:ext cx="177974" cy="221741"/>
            </a:xfrm>
            <a:custGeom>
              <a:rect b="b" l="l" r="r" t="t"/>
              <a:pathLst>
                <a:path extrusionOk="0" h="7478" w="6002">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3"/>
            <p:cNvSpPr/>
            <p:nvPr/>
          </p:nvSpPr>
          <p:spPr>
            <a:xfrm>
              <a:off x="4705440" y="1935558"/>
              <a:ext cx="62893" cy="340381"/>
            </a:xfrm>
            <a:custGeom>
              <a:rect b="b" l="l" r="r" t="t"/>
              <a:pathLst>
                <a:path extrusionOk="0" h="11479" w="2121">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3"/>
            <p:cNvSpPr/>
            <p:nvPr/>
          </p:nvSpPr>
          <p:spPr>
            <a:xfrm>
              <a:off x="4984386" y="1936952"/>
              <a:ext cx="62893" cy="342516"/>
            </a:xfrm>
            <a:custGeom>
              <a:rect b="b" l="l" r="r" t="t"/>
              <a:pathLst>
                <a:path extrusionOk="0" h="11551" w="2121">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4" name="Google Shape;9744;p93"/>
          <p:cNvSpPr/>
          <p:nvPr/>
        </p:nvSpPr>
        <p:spPr>
          <a:xfrm>
            <a:off x="5513983" y="1778206"/>
            <a:ext cx="340381" cy="341804"/>
          </a:xfrm>
          <a:custGeom>
            <a:rect b="b" l="l" r="r" t="t"/>
            <a:pathLst>
              <a:path extrusionOk="0" h="11527" w="11479">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5" name="Google Shape;9745;p93"/>
          <p:cNvGrpSpPr/>
          <p:nvPr/>
        </p:nvGrpSpPr>
        <p:grpSpPr>
          <a:xfrm>
            <a:off x="6262241" y="1849928"/>
            <a:ext cx="341809" cy="276840"/>
            <a:chOff x="5881241" y="1992759"/>
            <a:chExt cx="341809" cy="276840"/>
          </a:xfrm>
        </p:grpSpPr>
        <p:sp>
          <p:nvSpPr>
            <p:cNvPr id="9746" name="Google Shape;9746;p93"/>
            <p:cNvSpPr/>
            <p:nvPr/>
          </p:nvSpPr>
          <p:spPr>
            <a:xfrm>
              <a:off x="5881241" y="2032998"/>
              <a:ext cx="240126" cy="63575"/>
            </a:xfrm>
            <a:custGeom>
              <a:rect b="b" l="l" r="r" t="t"/>
              <a:pathLst>
                <a:path extrusionOk="0" h="2144" w="8098">
                  <a:moveTo>
                    <a:pt x="0" y="1"/>
                  </a:moveTo>
                  <a:lnTo>
                    <a:pt x="0" y="2144"/>
                  </a:lnTo>
                  <a:lnTo>
                    <a:pt x="7025" y="2144"/>
                  </a:lnTo>
                  <a:lnTo>
                    <a:pt x="8097" y="1072"/>
                  </a:lnTo>
                  <a:lnTo>
                    <a:pt x="70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93"/>
            <p:cNvSpPr/>
            <p:nvPr/>
          </p:nvSpPr>
          <p:spPr>
            <a:xfrm>
              <a:off x="6117784" y="2032998"/>
              <a:ext cx="105266" cy="63575"/>
            </a:xfrm>
            <a:custGeom>
              <a:rect b="b" l="l" r="r" t="t"/>
              <a:pathLst>
                <a:path extrusionOk="0" h="2144" w="3550">
                  <a:moveTo>
                    <a:pt x="1" y="1"/>
                  </a:moveTo>
                  <a:lnTo>
                    <a:pt x="1073" y="1072"/>
                  </a:lnTo>
                  <a:lnTo>
                    <a:pt x="1" y="2144"/>
                  </a:lnTo>
                  <a:lnTo>
                    <a:pt x="3549" y="2144"/>
                  </a:lnTo>
                  <a:lnTo>
                    <a:pt x="354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93"/>
            <p:cNvSpPr/>
            <p:nvPr/>
          </p:nvSpPr>
          <p:spPr>
            <a:xfrm>
              <a:off x="5882635" y="2119851"/>
              <a:ext cx="188590" cy="63605"/>
            </a:xfrm>
            <a:custGeom>
              <a:rect b="b" l="l" r="r" t="t"/>
              <a:pathLst>
                <a:path extrusionOk="0" h="2145" w="6360">
                  <a:moveTo>
                    <a:pt x="1" y="1"/>
                  </a:moveTo>
                  <a:lnTo>
                    <a:pt x="1" y="2144"/>
                  </a:lnTo>
                  <a:lnTo>
                    <a:pt x="5288" y="2144"/>
                  </a:lnTo>
                  <a:lnTo>
                    <a:pt x="6359" y="1072"/>
                  </a:lnTo>
                  <a:lnTo>
                    <a:pt x="528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93"/>
            <p:cNvSpPr/>
            <p:nvPr/>
          </p:nvSpPr>
          <p:spPr>
            <a:xfrm>
              <a:off x="6067670" y="2119851"/>
              <a:ext cx="155379" cy="63605"/>
            </a:xfrm>
            <a:custGeom>
              <a:rect b="b" l="l" r="r" t="t"/>
              <a:pathLst>
                <a:path extrusionOk="0" h="2145" w="5240">
                  <a:moveTo>
                    <a:pt x="0" y="1"/>
                  </a:moveTo>
                  <a:lnTo>
                    <a:pt x="1072" y="1072"/>
                  </a:lnTo>
                  <a:lnTo>
                    <a:pt x="0" y="2144"/>
                  </a:lnTo>
                  <a:lnTo>
                    <a:pt x="5239" y="2144"/>
                  </a:lnTo>
                  <a:lnTo>
                    <a:pt x="5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93"/>
            <p:cNvSpPr/>
            <p:nvPr/>
          </p:nvSpPr>
          <p:spPr>
            <a:xfrm>
              <a:off x="5881923" y="2206023"/>
              <a:ext cx="131390" cy="63575"/>
            </a:xfrm>
            <a:custGeom>
              <a:rect b="b" l="l" r="r" t="t"/>
              <a:pathLst>
                <a:path extrusionOk="0" h="2144" w="4431">
                  <a:moveTo>
                    <a:pt x="1" y="0"/>
                  </a:moveTo>
                  <a:lnTo>
                    <a:pt x="1" y="2143"/>
                  </a:lnTo>
                  <a:lnTo>
                    <a:pt x="3359" y="2143"/>
                  </a:lnTo>
                  <a:lnTo>
                    <a:pt x="4430" y="1072"/>
                  </a:lnTo>
                  <a:lnTo>
                    <a:pt x="33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93"/>
            <p:cNvSpPr/>
            <p:nvPr/>
          </p:nvSpPr>
          <p:spPr>
            <a:xfrm>
              <a:off x="6009046" y="2206023"/>
              <a:ext cx="214002" cy="63575"/>
            </a:xfrm>
            <a:custGeom>
              <a:rect b="b" l="l" r="r" t="t"/>
              <a:pathLst>
                <a:path extrusionOk="0" h="2144" w="7217">
                  <a:moveTo>
                    <a:pt x="1" y="0"/>
                  </a:moveTo>
                  <a:lnTo>
                    <a:pt x="1072" y="1072"/>
                  </a:lnTo>
                  <a:lnTo>
                    <a:pt x="1" y="2143"/>
                  </a:lnTo>
                  <a:lnTo>
                    <a:pt x="7216" y="2143"/>
                  </a:lnTo>
                  <a:lnTo>
                    <a:pt x="721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93"/>
            <p:cNvSpPr/>
            <p:nvPr/>
          </p:nvSpPr>
          <p:spPr>
            <a:xfrm>
              <a:off x="6162293" y="1992759"/>
              <a:ext cx="60758" cy="20490"/>
            </a:xfrm>
            <a:custGeom>
              <a:rect b="b" l="l" r="r" t="t"/>
              <a:pathLst>
                <a:path extrusionOk="0" h="691" w="2049">
                  <a:moveTo>
                    <a:pt x="0" y="0"/>
                  </a:moveTo>
                  <a:lnTo>
                    <a:pt x="0" y="691"/>
                  </a:lnTo>
                  <a:lnTo>
                    <a:pt x="2048" y="691"/>
                  </a:lnTo>
                  <a:lnTo>
                    <a:pt x="204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93"/>
            <p:cNvSpPr/>
            <p:nvPr/>
          </p:nvSpPr>
          <p:spPr>
            <a:xfrm>
              <a:off x="6121342" y="1992759"/>
              <a:ext cx="20490" cy="20490"/>
            </a:xfrm>
            <a:custGeom>
              <a:rect b="b" l="l" r="r" t="t"/>
              <a:pathLst>
                <a:path extrusionOk="0" h="691" w="691">
                  <a:moveTo>
                    <a:pt x="0" y="0"/>
                  </a:moveTo>
                  <a:lnTo>
                    <a:pt x="0"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4" name="Google Shape;9754;p93"/>
          <p:cNvGrpSpPr/>
          <p:nvPr/>
        </p:nvGrpSpPr>
        <p:grpSpPr>
          <a:xfrm>
            <a:off x="6983425" y="1760156"/>
            <a:ext cx="342521" cy="340416"/>
            <a:chOff x="6459594" y="1922125"/>
            <a:chExt cx="342521" cy="340416"/>
          </a:xfrm>
        </p:grpSpPr>
        <p:sp>
          <p:nvSpPr>
            <p:cNvPr id="9755" name="Google Shape;9755;p93"/>
            <p:cNvSpPr/>
            <p:nvPr/>
          </p:nvSpPr>
          <p:spPr>
            <a:xfrm>
              <a:off x="6730059" y="2207417"/>
              <a:ext cx="71344" cy="55124"/>
            </a:xfrm>
            <a:custGeom>
              <a:rect b="b" l="l" r="r" t="t"/>
              <a:pathLst>
                <a:path extrusionOk="0" h="1859" w="2406">
                  <a:moveTo>
                    <a:pt x="0" y="1"/>
                  </a:moveTo>
                  <a:lnTo>
                    <a:pt x="0" y="1858"/>
                  </a:lnTo>
                  <a:lnTo>
                    <a:pt x="2405" y="1858"/>
                  </a:lnTo>
                  <a:lnTo>
                    <a:pt x="240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93"/>
            <p:cNvSpPr/>
            <p:nvPr/>
          </p:nvSpPr>
          <p:spPr>
            <a:xfrm>
              <a:off x="6640359" y="2207417"/>
              <a:ext cx="69239" cy="55124"/>
            </a:xfrm>
            <a:custGeom>
              <a:rect b="b" l="l" r="r" t="t"/>
              <a:pathLst>
                <a:path extrusionOk="0" h="1859" w="2335">
                  <a:moveTo>
                    <a:pt x="1" y="1"/>
                  </a:moveTo>
                  <a:lnTo>
                    <a:pt x="1" y="1858"/>
                  </a:lnTo>
                  <a:lnTo>
                    <a:pt x="2334" y="1858"/>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93"/>
            <p:cNvSpPr/>
            <p:nvPr/>
          </p:nvSpPr>
          <p:spPr>
            <a:xfrm>
              <a:off x="6551400" y="2207417"/>
              <a:ext cx="69209" cy="55124"/>
            </a:xfrm>
            <a:custGeom>
              <a:rect b="b" l="l" r="r" t="t"/>
              <a:pathLst>
                <a:path extrusionOk="0" h="1859" w="2334">
                  <a:moveTo>
                    <a:pt x="0" y="1"/>
                  </a:moveTo>
                  <a:lnTo>
                    <a:pt x="0" y="1858"/>
                  </a:lnTo>
                  <a:lnTo>
                    <a:pt x="2334" y="1858"/>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93"/>
            <p:cNvSpPr/>
            <p:nvPr/>
          </p:nvSpPr>
          <p:spPr>
            <a:xfrm>
              <a:off x="6460276" y="2207417"/>
              <a:ext cx="72085" cy="55124"/>
            </a:xfrm>
            <a:custGeom>
              <a:rect b="b" l="l" r="r" t="t"/>
              <a:pathLst>
                <a:path extrusionOk="0" h="1859" w="2431">
                  <a:moveTo>
                    <a:pt x="1" y="1"/>
                  </a:moveTo>
                  <a:lnTo>
                    <a:pt x="1" y="1858"/>
                  </a:lnTo>
                  <a:lnTo>
                    <a:pt x="2430" y="1858"/>
                  </a:lnTo>
                  <a:lnTo>
                    <a:pt x="2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93"/>
            <p:cNvSpPr/>
            <p:nvPr/>
          </p:nvSpPr>
          <p:spPr>
            <a:xfrm>
              <a:off x="6635407" y="2032286"/>
              <a:ext cx="78431" cy="155379"/>
            </a:xfrm>
            <a:custGeom>
              <a:rect b="b" l="l" r="r" t="t"/>
              <a:pathLst>
                <a:path extrusionOk="0" h="5240" w="2645">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93"/>
            <p:cNvSpPr/>
            <p:nvPr/>
          </p:nvSpPr>
          <p:spPr>
            <a:xfrm>
              <a:off x="6547841" y="1922125"/>
              <a:ext cx="78431" cy="265538"/>
            </a:xfrm>
            <a:custGeom>
              <a:rect b="b" l="l" r="r" t="t"/>
              <a:pathLst>
                <a:path extrusionOk="0" h="8955" w="2645">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93"/>
            <p:cNvSpPr/>
            <p:nvPr/>
          </p:nvSpPr>
          <p:spPr>
            <a:xfrm>
              <a:off x="6459594" y="2009631"/>
              <a:ext cx="78401" cy="178034"/>
            </a:xfrm>
            <a:custGeom>
              <a:rect b="b" l="l" r="r" t="t"/>
              <a:pathLst>
                <a:path extrusionOk="0" h="6004" w="2644">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93"/>
            <p:cNvSpPr/>
            <p:nvPr/>
          </p:nvSpPr>
          <p:spPr>
            <a:xfrm>
              <a:off x="6723684" y="1951066"/>
              <a:ext cx="78431" cy="236597"/>
            </a:xfrm>
            <a:custGeom>
              <a:rect b="b" l="l" r="r" t="t"/>
              <a:pathLst>
                <a:path extrusionOk="0" h="7979" w="2645">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3" name="Google Shape;9763;p93"/>
          <p:cNvGrpSpPr/>
          <p:nvPr/>
        </p:nvGrpSpPr>
        <p:grpSpPr>
          <a:xfrm>
            <a:off x="7712377" y="1770060"/>
            <a:ext cx="341093" cy="340384"/>
            <a:chOff x="7045716" y="1932029"/>
            <a:chExt cx="341093" cy="340384"/>
          </a:xfrm>
        </p:grpSpPr>
        <p:sp>
          <p:nvSpPr>
            <p:cNvPr id="9764" name="Google Shape;9764;p93"/>
            <p:cNvSpPr/>
            <p:nvPr/>
          </p:nvSpPr>
          <p:spPr>
            <a:xfrm>
              <a:off x="7157982" y="2043584"/>
              <a:ext cx="116564" cy="116564"/>
            </a:xfrm>
            <a:custGeom>
              <a:rect b="b" l="l" r="r" t="t"/>
              <a:pathLst>
                <a:path extrusionOk="0" h="3931" w="3931">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93"/>
            <p:cNvSpPr/>
            <p:nvPr/>
          </p:nvSpPr>
          <p:spPr>
            <a:xfrm>
              <a:off x="7045716" y="1932029"/>
              <a:ext cx="341093" cy="160301"/>
            </a:xfrm>
            <a:custGeom>
              <a:rect b="b" l="l" r="r" t="t"/>
              <a:pathLst>
                <a:path extrusionOk="0" h="5406" w="11503">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93"/>
            <p:cNvSpPr/>
            <p:nvPr/>
          </p:nvSpPr>
          <p:spPr>
            <a:xfrm>
              <a:off x="7045716" y="2112082"/>
              <a:ext cx="341093" cy="160331"/>
            </a:xfrm>
            <a:custGeom>
              <a:rect b="b" l="l" r="r" t="t"/>
              <a:pathLst>
                <a:path extrusionOk="0" h="5407" w="11503">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3"/>
            <p:cNvSpPr/>
            <p:nvPr/>
          </p:nvSpPr>
          <p:spPr>
            <a:xfrm>
              <a:off x="7226481" y="1999104"/>
              <a:ext cx="93939" cy="206233"/>
            </a:xfrm>
            <a:custGeom>
              <a:rect b="b" l="l" r="r" t="t"/>
              <a:pathLst>
                <a:path extrusionOk="0" h="6955" w="3168">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3"/>
            <p:cNvSpPr/>
            <p:nvPr/>
          </p:nvSpPr>
          <p:spPr>
            <a:xfrm>
              <a:off x="7112079" y="1999104"/>
              <a:ext cx="93257" cy="206233"/>
            </a:xfrm>
            <a:custGeom>
              <a:rect b="b" l="l" r="r" t="t"/>
              <a:pathLst>
                <a:path extrusionOk="0" h="6955" w="3145">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93"/>
          <p:cNvGrpSpPr/>
          <p:nvPr/>
        </p:nvGrpSpPr>
        <p:grpSpPr>
          <a:xfrm>
            <a:off x="7711665" y="2296134"/>
            <a:ext cx="340381" cy="341128"/>
            <a:chOff x="7045004" y="2458103"/>
            <a:chExt cx="340381" cy="341128"/>
          </a:xfrm>
        </p:grpSpPr>
        <p:sp>
          <p:nvSpPr>
            <p:cNvPr id="9770" name="Google Shape;9770;p93"/>
            <p:cNvSpPr/>
            <p:nvPr/>
          </p:nvSpPr>
          <p:spPr>
            <a:xfrm>
              <a:off x="7184106" y="2501901"/>
              <a:ext cx="63605" cy="129967"/>
            </a:xfrm>
            <a:custGeom>
              <a:rect b="b" l="l" r="r" t="t"/>
              <a:pathLst>
                <a:path extrusionOk="0" h="4383" w="2145">
                  <a:moveTo>
                    <a:pt x="1" y="0"/>
                  </a:moveTo>
                  <a:lnTo>
                    <a:pt x="1" y="4382"/>
                  </a:lnTo>
                  <a:lnTo>
                    <a:pt x="2144" y="4382"/>
                  </a:lnTo>
                  <a:lnTo>
                    <a:pt x="214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93"/>
            <p:cNvSpPr/>
            <p:nvPr/>
          </p:nvSpPr>
          <p:spPr>
            <a:xfrm>
              <a:off x="7270960" y="2458103"/>
              <a:ext cx="63605" cy="129255"/>
            </a:xfrm>
            <a:custGeom>
              <a:rect b="b" l="l" r="r" t="t"/>
              <a:pathLst>
                <a:path extrusionOk="0" h="4359" w="2145">
                  <a:moveTo>
                    <a:pt x="1" y="1"/>
                  </a:moveTo>
                  <a:lnTo>
                    <a:pt x="1" y="4359"/>
                  </a:lnTo>
                  <a:lnTo>
                    <a:pt x="2144" y="4359"/>
                  </a:lnTo>
                  <a:lnTo>
                    <a:pt x="21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93"/>
            <p:cNvSpPr/>
            <p:nvPr/>
          </p:nvSpPr>
          <p:spPr>
            <a:xfrm>
              <a:off x="7097964" y="2544957"/>
              <a:ext cx="63575" cy="129967"/>
            </a:xfrm>
            <a:custGeom>
              <a:rect b="b" l="l" r="r" t="t"/>
              <a:pathLst>
                <a:path extrusionOk="0" h="4383" w="2144">
                  <a:moveTo>
                    <a:pt x="0" y="1"/>
                  </a:moveTo>
                  <a:lnTo>
                    <a:pt x="0" y="4383"/>
                  </a:lnTo>
                  <a:lnTo>
                    <a:pt x="2144" y="4383"/>
                  </a:lnTo>
                  <a:lnTo>
                    <a:pt x="21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93"/>
            <p:cNvSpPr/>
            <p:nvPr/>
          </p:nvSpPr>
          <p:spPr>
            <a:xfrm>
              <a:off x="7045004" y="2607822"/>
              <a:ext cx="340381" cy="139130"/>
            </a:xfrm>
            <a:custGeom>
              <a:rect b="b" l="l" r="r" t="t"/>
              <a:pathLst>
                <a:path extrusionOk="0" h="4692" w="11479">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3"/>
            <p:cNvSpPr/>
            <p:nvPr/>
          </p:nvSpPr>
          <p:spPr>
            <a:xfrm>
              <a:off x="7107839" y="2778712"/>
              <a:ext cx="43115" cy="20520"/>
            </a:xfrm>
            <a:custGeom>
              <a:rect b="b" l="l" r="r" t="t"/>
              <a:pathLst>
                <a:path extrusionOk="0" h="692" w="1454">
                  <a:moveTo>
                    <a:pt x="1" y="1"/>
                  </a:moveTo>
                  <a:lnTo>
                    <a:pt x="1" y="691"/>
                  </a:lnTo>
                  <a:lnTo>
                    <a:pt x="1454" y="691"/>
                  </a:lnTo>
                  <a:lnTo>
                    <a:pt x="1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3"/>
            <p:cNvSpPr/>
            <p:nvPr/>
          </p:nvSpPr>
          <p:spPr>
            <a:xfrm>
              <a:off x="7194010" y="2778712"/>
              <a:ext cx="43085" cy="20520"/>
            </a:xfrm>
            <a:custGeom>
              <a:rect b="b" l="l" r="r" t="t"/>
              <a:pathLst>
                <a:path extrusionOk="0" h="692" w="1453">
                  <a:moveTo>
                    <a:pt x="0" y="1"/>
                  </a:moveTo>
                  <a:lnTo>
                    <a:pt x="0" y="691"/>
                  </a:lnTo>
                  <a:lnTo>
                    <a:pt x="1453" y="691"/>
                  </a:lnTo>
                  <a:lnTo>
                    <a:pt x="14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93"/>
            <p:cNvSpPr/>
            <p:nvPr/>
          </p:nvSpPr>
          <p:spPr>
            <a:xfrm>
              <a:off x="7281576" y="2778712"/>
              <a:ext cx="43085" cy="20520"/>
            </a:xfrm>
            <a:custGeom>
              <a:rect b="b" l="l" r="r" t="t"/>
              <a:pathLst>
                <a:path extrusionOk="0" h="692" w="1453">
                  <a:moveTo>
                    <a:pt x="0" y="1"/>
                  </a:moveTo>
                  <a:lnTo>
                    <a:pt x="0" y="691"/>
                  </a:lnTo>
                  <a:lnTo>
                    <a:pt x="1453" y="691"/>
                  </a:lnTo>
                  <a:lnTo>
                    <a:pt x="145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7" name="Google Shape;9777;p93"/>
          <p:cNvGrpSpPr/>
          <p:nvPr/>
        </p:nvGrpSpPr>
        <p:grpSpPr>
          <a:xfrm>
            <a:off x="6983425" y="2277067"/>
            <a:ext cx="342519" cy="341126"/>
            <a:chOff x="6459594" y="2439037"/>
            <a:chExt cx="342519" cy="341126"/>
          </a:xfrm>
        </p:grpSpPr>
        <p:sp>
          <p:nvSpPr>
            <p:cNvPr id="9778" name="Google Shape;9778;p93"/>
            <p:cNvSpPr/>
            <p:nvPr/>
          </p:nvSpPr>
          <p:spPr>
            <a:xfrm>
              <a:off x="6473709" y="2452469"/>
              <a:ext cx="146898" cy="146898"/>
            </a:xfrm>
            <a:custGeom>
              <a:rect b="b" l="l" r="r" t="t"/>
              <a:pathLst>
                <a:path extrusionOk="0" h="4954" w="4954">
                  <a:moveTo>
                    <a:pt x="4954" y="0"/>
                  </a:moveTo>
                  <a:cubicBezTo>
                    <a:pt x="2287" y="191"/>
                    <a:pt x="191" y="2286"/>
                    <a:pt x="0" y="4954"/>
                  </a:cubicBezTo>
                  <a:lnTo>
                    <a:pt x="4954" y="4954"/>
                  </a:lnTo>
                  <a:lnTo>
                    <a:pt x="495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93"/>
            <p:cNvSpPr/>
            <p:nvPr/>
          </p:nvSpPr>
          <p:spPr>
            <a:xfrm>
              <a:off x="6641782" y="2439037"/>
              <a:ext cx="160331" cy="161043"/>
            </a:xfrm>
            <a:custGeom>
              <a:rect b="b" l="l" r="r" t="t"/>
              <a:pathLst>
                <a:path extrusionOk="0" h="5431" w="5407">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93"/>
            <p:cNvSpPr/>
            <p:nvPr/>
          </p:nvSpPr>
          <p:spPr>
            <a:xfrm>
              <a:off x="6641782" y="2619119"/>
              <a:ext cx="146187" cy="146898"/>
            </a:xfrm>
            <a:custGeom>
              <a:rect b="b" l="l" r="r" t="t"/>
              <a:pathLst>
                <a:path extrusionOk="0" h="4954" w="4930">
                  <a:moveTo>
                    <a:pt x="0" y="0"/>
                  </a:moveTo>
                  <a:lnTo>
                    <a:pt x="0" y="4954"/>
                  </a:lnTo>
                  <a:cubicBezTo>
                    <a:pt x="2644" y="4763"/>
                    <a:pt x="4763" y="2668"/>
                    <a:pt x="493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93"/>
            <p:cNvSpPr/>
            <p:nvPr/>
          </p:nvSpPr>
          <p:spPr>
            <a:xfrm>
              <a:off x="6459594" y="2619119"/>
              <a:ext cx="161013" cy="161043"/>
            </a:xfrm>
            <a:custGeom>
              <a:rect b="b" l="l" r="r" t="t"/>
              <a:pathLst>
                <a:path extrusionOk="0" h="5431" w="543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2" name="Google Shape;9782;p93"/>
          <p:cNvSpPr/>
          <p:nvPr/>
        </p:nvSpPr>
        <p:spPr>
          <a:xfrm>
            <a:off x="6263635" y="2335386"/>
            <a:ext cx="339699" cy="297296"/>
          </a:xfrm>
          <a:custGeom>
            <a:rect b="b" l="l" r="r" t="t"/>
            <a:pathLst>
              <a:path extrusionOk="0" h="10026" w="11456">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83" name="Google Shape;9783;p93"/>
          <p:cNvGrpSpPr/>
          <p:nvPr/>
        </p:nvGrpSpPr>
        <p:grpSpPr>
          <a:xfrm>
            <a:off x="5513983" y="2305703"/>
            <a:ext cx="341809" cy="342550"/>
            <a:chOff x="5290168" y="2458103"/>
            <a:chExt cx="341809" cy="342550"/>
          </a:xfrm>
        </p:grpSpPr>
        <p:sp>
          <p:nvSpPr>
            <p:cNvPr id="9784" name="Google Shape;9784;p93"/>
            <p:cNvSpPr/>
            <p:nvPr/>
          </p:nvSpPr>
          <p:spPr>
            <a:xfrm>
              <a:off x="5290168" y="2625465"/>
              <a:ext cx="89699" cy="64287"/>
            </a:xfrm>
            <a:custGeom>
              <a:rect b="b" l="l" r="r" t="t"/>
              <a:pathLst>
                <a:path extrusionOk="0" h="2168" w="3025">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93"/>
            <p:cNvSpPr/>
            <p:nvPr/>
          </p:nvSpPr>
          <p:spPr>
            <a:xfrm>
              <a:off x="5407386" y="2458103"/>
              <a:ext cx="105948" cy="57941"/>
            </a:xfrm>
            <a:custGeom>
              <a:rect b="b" l="l" r="r" t="t"/>
              <a:pathLst>
                <a:path extrusionOk="0" h="1954" w="3573">
                  <a:moveTo>
                    <a:pt x="1" y="1"/>
                  </a:moveTo>
                  <a:lnTo>
                    <a:pt x="1" y="1954"/>
                  </a:lnTo>
                  <a:lnTo>
                    <a:pt x="3573" y="1954"/>
                  </a:lnTo>
                  <a:lnTo>
                    <a:pt x="357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93"/>
            <p:cNvSpPr/>
            <p:nvPr/>
          </p:nvSpPr>
          <p:spPr>
            <a:xfrm>
              <a:off x="5290168" y="2535794"/>
              <a:ext cx="341804" cy="68527"/>
            </a:xfrm>
            <a:custGeom>
              <a:rect b="b" l="l" r="r" t="t"/>
              <a:pathLst>
                <a:path extrusionOk="0" h="2311" w="11527">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93"/>
            <p:cNvSpPr/>
            <p:nvPr/>
          </p:nvSpPr>
          <p:spPr>
            <a:xfrm>
              <a:off x="5541566" y="2625465"/>
              <a:ext cx="90410" cy="64287"/>
            </a:xfrm>
            <a:custGeom>
              <a:rect b="b" l="l" r="r" t="t"/>
              <a:pathLst>
                <a:path extrusionOk="0" h="2168" w="3049">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93"/>
            <p:cNvSpPr/>
            <p:nvPr/>
          </p:nvSpPr>
          <p:spPr>
            <a:xfrm>
              <a:off x="5422213" y="2710213"/>
              <a:ext cx="74191" cy="90440"/>
            </a:xfrm>
            <a:custGeom>
              <a:rect b="b" l="l" r="r" t="t"/>
              <a:pathLst>
                <a:path extrusionOk="0" h="3050" w="2502">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93"/>
            <p:cNvSpPr/>
            <p:nvPr/>
          </p:nvSpPr>
          <p:spPr>
            <a:xfrm>
              <a:off x="5547912" y="2710213"/>
              <a:ext cx="74191" cy="90440"/>
            </a:xfrm>
            <a:custGeom>
              <a:rect b="b" l="l" r="r" t="t"/>
              <a:pathLst>
                <a:path extrusionOk="0" h="3050" w="2502">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93"/>
            <p:cNvSpPr/>
            <p:nvPr/>
          </p:nvSpPr>
          <p:spPr>
            <a:xfrm>
              <a:off x="5415155" y="2625465"/>
              <a:ext cx="90410" cy="64287"/>
            </a:xfrm>
            <a:custGeom>
              <a:rect b="b" l="l" r="r" t="t"/>
              <a:pathLst>
                <a:path extrusionOk="0" h="2168" w="3049">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93"/>
            <p:cNvSpPr/>
            <p:nvPr/>
          </p:nvSpPr>
          <p:spPr>
            <a:xfrm>
              <a:off x="5297225" y="2710213"/>
              <a:ext cx="74191" cy="90440"/>
            </a:xfrm>
            <a:custGeom>
              <a:rect b="b" l="l" r="r" t="t"/>
              <a:pathLst>
                <a:path extrusionOk="0" h="3050" w="2502">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2" name="Google Shape;9792;p93"/>
          <p:cNvGrpSpPr/>
          <p:nvPr/>
        </p:nvGrpSpPr>
        <p:grpSpPr>
          <a:xfrm>
            <a:off x="4781640" y="2314896"/>
            <a:ext cx="341839" cy="337569"/>
            <a:chOff x="4705440" y="2467296"/>
            <a:chExt cx="341839" cy="337569"/>
          </a:xfrm>
        </p:grpSpPr>
        <p:sp>
          <p:nvSpPr>
            <p:cNvPr id="9793" name="Google Shape;9793;p93"/>
            <p:cNvSpPr/>
            <p:nvPr/>
          </p:nvSpPr>
          <p:spPr>
            <a:xfrm>
              <a:off x="4838226" y="2467296"/>
              <a:ext cx="75584" cy="76296"/>
            </a:xfrm>
            <a:custGeom>
              <a:rect b="b" l="l" r="r" t="t"/>
              <a:pathLst>
                <a:path extrusionOk="0" h="2573" w="2549">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93"/>
            <p:cNvSpPr/>
            <p:nvPr/>
          </p:nvSpPr>
          <p:spPr>
            <a:xfrm>
              <a:off x="4925791" y="2499084"/>
              <a:ext cx="75584" cy="76266"/>
            </a:xfrm>
            <a:custGeom>
              <a:rect b="b" l="l" r="r" t="t"/>
              <a:pathLst>
                <a:path extrusionOk="0" h="2572" w="2549">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93"/>
            <p:cNvSpPr/>
            <p:nvPr/>
          </p:nvSpPr>
          <p:spPr>
            <a:xfrm>
              <a:off x="4971694" y="2578880"/>
              <a:ext cx="75584" cy="75584"/>
            </a:xfrm>
            <a:custGeom>
              <a:rect b="b" l="l" r="r" t="t"/>
              <a:pathLst>
                <a:path extrusionOk="0" h="2549" w="2549">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93"/>
            <p:cNvSpPr/>
            <p:nvPr/>
          </p:nvSpPr>
          <p:spPr>
            <a:xfrm>
              <a:off x="4955444" y="2669974"/>
              <a:ext cx="75584" cy="75584"/>
            </a:xfrm>
            <a:custGeom>
              <a:rect b="b" l="l" r="r" t="t"/>
              <a:pathLst>
                <a:path extrusionOk="0" h="2549" w="2549">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93"/>
            <p:cNvSpPr/>
            <p:nvPr/>
          </p:nvSpPr>
          <p:spPr>
            <a:xfrm>
              <a:off x="4884811" y="2728569"/>
              <a:ext cx="75584" cy="76296"/>
            </a:xfrm>
            <a:custGeom>
              <a:rect b="b" l="l" r="r" t="t"/>
              <a:pathLst>
                <a:path extrusionOk="0" h="2573" w="2549">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93"/>
            <p:cNvSpPr/>
            <p:nvPr/>
          </p:nvSpPr>
          <p:spPr>
            <a:xfrm>
              <a:off x="4792323" y="2728569"/>
              <a:ext cx="75584" cy="76296"/>
            </a:xfrm>
            <a:custGeom>
              <a:rect b="b" l="l" r="r" t="t"/>
              <a:pathLst>
                <a:path extrusionOk="0" h="2573" w="2549">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93"/>
            <p:cNvSpPr/>
            <p:nvPr/>
          </p:nvSpPr>
          <p:spPr>
            <a:xfrm>
              <a:off x="4721689" y="2669974"/>
              <a:ext cx="75584" cy="75584"/>
            </a:xfrm>
            <a:custGeom>
              <a:rect b="b" l="l" r="r" t="t"/>
              <a:pathLst>
                <a:path extrusionOk="0" h="2549" w="2549">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93"/>
            <p:cNvSpPr/>
            <p:nvPr/>
          </p:nvSpPr>
          <p:spPr>
            <a:xfrm>
              <a:off x="4705440" y="2579562"/>
              <a:ext cx="76296" cy="76296"/>
            </a:xfrm>
            <a:custGeom>
              <a:rect b="b" l="l" r="r" t="t"/>
              <a:pathLst>
                <a:path extrusionOk="0" h="2573" w="2573">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3"/>
            <p:cNvSpPr/>
            <p:nvPr/>
          </p:nvSpPr>
          <p:spPr>
            <a:xfrm>
              <a:off x="4751342" y="2499084"/>
              <a:ext cx="76296" cy="76266"/>
            </a:xfrm>
            <a:custGeom>
              <a:rect b="b" l="l" r="r" t="t"/>
              <a:pathLst>
                <a:path extrusionOk="0" h="2572" w="2573">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93"/>
            <p:cNvSpPr/>
            <p:nvPr/>
          </p:nvSpPr>
          <p:spPr>
            <a:xfrm>
              <a:off x="4866456" y="2645955"/>
              <a:ext cx="62181" cy="20520"/>
            </a:xfrm>
            <a:custGeom>
              <a:rect b="b" l="l" r="r" t="t"/>
              <a:pathLst>
                <a:path extrusionOk="0" h="692" w="2097">
                  <a:moveTo>
                    <a:pt x="1" y="0"/>
                  </a:moveTo>
                  <a:lnTo>
                    <a:pt x="1" y="691"/>
                  </a:lnTo>
                  <a:lnTo>
                    <a:pt x="2096" y="691"/>
                  </a:lnTo>
                  <a:lnTo>
                    <a:pt x="20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93"/>
            <p:cNvSpPr/>
            <p:nvPr/>
          </p:nvSpPr>
          <p:spPr>
            <a:xfrm>
              <a:off x="4866456" y="2605005"/>
              <a:ext cx="62181" cy="20490"/>
            </a:xfrm>
            <a:custGeom>
              <a:rect b="b" l="l" r="r" t="t"/>
              <a:pathLst>
                <a:path extrusionOk="0" h="691" w="2097">
                  <a:moveTo>
                    <a:pt x="1" y="0"/>
                  </a:moveTo>
                  <a:lnTo>
                    <a:pt x="1" y="691"/>
                  </a:lnTo>
                  <a:lnTo>
                    <a:pt x="2096" y="691"/>
                  </a:lnTo>
                  <a:lnTo>
                    <a:pt x="209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93"/>
            <p:cNvSpPr/>
            <p:nvPr/>
          </p:nvSpPr>
          <p:spPr>
            <a:xfrm>
              <a:off x="4824081" y="2645955"/>
              <a:ext cx="20520" cy="20520"/>
            </a:xfrm>
            <a:custGeom>
              <a:rect b="b" l="l" r="r" t="t"/>
              <a:pathLst>
                <a:path extrusionOk="0" h="692"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93"/>
            <p:cNvSpPr/>
            <p:nvPr/>
          </p:nvSpPr>
          <p:spPr>
            <a:xfrm>
              <a:off x="4824081" y="2605005"/>
              <a:ext cx="20520" cy="20490"/>
            </a:xfrm>
            <a:custGeom>
              <a:rect b="b" l="l" r="r" t="t"/>
              <a:pathLst>
                <a:path extrusionOk="0" h="691"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6" name="Google Shape;9806;p93"/>
          <p:cNvGrpSpPr/>
          <p:nvPr/>
        </p:nvGrpSpPr>
        <p:grpSpPr>
          <a:xfrm>
            <a:off x="4039589" y="2334674"/>
            <a:ext cx="347473" cy="320607"/>
            <a:chOff x="4115789" y="2487074"/>
            <a:chExt cx="347473" cy="320607"/>
          </a:xfrm>
        </p:grpSpPr>
        <p:sp>
          <p:nvSpPr>
            <p:cNvPr id="9807" name="Google Shape;9807;p93"/>
            <p:cNvSpPr/>
            <p:nvPr/>
          </p:nvSpPr>
          <p:spPr>
            <a:xfrm>
              <a:off x="4119318" y="2487074"/>
              <a:ext cx="97497" cy="96756"/>
            </a:xfrm>
            <a:custGeom>
              <a:rect b="b" l="l" r="r" t="t"/>
              <a:pathLst>
                <a:path extrusionOk="0" h="3263" w="3288">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93"/>
            <p:cNvSpPr/>
            <p:nvPr/>
          </p:nvSpPr>
          <p:spPr>
            <a:xfrm>
              <a:off x="4230902" y="2508958"/>
              <a:ext cx="156802" cy="52989"/>
            </a:xfrm>
            <a:custGeom>
              <a:rect b="b" l="l" r="r" t="t"/>
              <a:pathLst>
                <a:path extrusionOk="0" h="1787" w="5288">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93"/>
            <p:cNvSpPr/>
            <p:nvPr/>
          </p:nvSpPr>
          <p:spPr>
            <a:xfrm>
              <a:off x="4408168" y="2508958"/>
              <a:ext cx="55094" cy="52989"/>
            </a:xfrm>
            <a:custGeom>
              <a:rect b="b" l="l" r="r" t="t"/>
              <a:pathLst>
                <a:path extrusionOk="0" h="1787" w="1858">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93"/>
            <p:cNvSpPr/>
            <p:nvPr/>
          </p:nvSpPr>
          <p:spPr>
            <a:xfrm>
              <a:off x="4191375" y="2621225"/>
              <a:ext cx="157484" cy="53019"/>
            </a:xfrm>
            <a:custGeom>
              <a:rect b="b" l="l" r="r" t="t"/>
              <a:pathLst>
                <a:path extrusionOk="0" h="1788" w="5311">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93"/>
            <p:cNvSpPr/>
            <p:nvPr/>
          </p:nvSpPr>
          <p:spPr>
            <a:xfrm>
              <a:off x="4362265" y="2597947"/>
              <a:ext cx="97468" cy="97468"/>
            </a:xfrm>
            <a:custGeom>
              <a:rect b="b" l="l" r="r" t="t"/>
              <a:pathLst>
                <a:path extrusionOk="0" h="3287" w="3287">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93"/>
            <p:cNvSpPr/>
            <p:nvPr/>
          </p:nvSpPr>
          <p:spPr>
            <a:xfrm>
              <a:off x="4115789" y="2619831"/>
              <a:ext cx="55836" cy="52989"/>
            </a:xfrm>
            <a:custGeom>
              <a:rect b="b" l="l" r="r" t="t"/>
              <a:pathLst>
                <a:path extrusionOk="0" h="1787" w="1883">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93"/>
            <p:cNvSpPr/>
            <p:nvPr/>
          </p:nvSpPr>
          <p:spPr>
            <a:xfrm>
              <a:off x="4119318" y="2710213"/>
              <a:ext cx="97497" cy="97468"/>
            </a:xfrm>
            <a:custGeom>
              <a:rect b="b" l="l" r="r" t="t"/>
              <a:pathLst>
                <a:path extrusionOk="0" h="3287"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93"/>
            <p:cNvSpPr/>
            <p:nvPr/>
          </p:nvSpPr>
          <p:spPr>
            <a:xfrm>
              <a:off x="4407456" y="2732097"/>
              <a:ext cx="55806" cy="52989"/>
            </a:xfrm>
            <a:custGeom>
              <a:rect b="b" l="l" r="r" t="t"/>
              <a:pathLst>
                <a:path extrusionOk="0" h="1787" w="1882">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3"/>
            <p:cNvSpPr/>
            <p:nvPr/>
          </p:nvSpPr>
          <p:spPr>
            <a:xfrm>
              <a:off x="4228797" y="2732097"/>
              <a:ext cx="158196" cy="52989"/>
            </a:xfrm>
            <a:custGeom>
              <a:rect b="b" l="l" r="r" t="t"/>
              <a:pathLst>
                <a:path extrusionOk="0" h="1787" w="5335">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6" name="Google Shape;9816;p93"/>
          <p:cNvGrpSpPr/>
          <p:nvPr/>
        </p:nvGrpSpPr>
        <p:grpSpPr>
          <a:xfrm>
            <a:off x="3277622" y="2321953"/>
            <a:ext cx="341809" cy="306493"/>
            <a:chOff x="3501438" y="2474353"/>
            <a:chExt cx="341809" cy="306493"/>
          </a:xfrm>
        </p:grpSpPr>
        <p:sp>
          <p:nvSpPr>
            <p:cNvPr id="9817" name="Google Shape;9817;p93"/>
            <p:cNvSpPr/>
            <p:nvPr/>
          </p:nvSpPr>
          <p:spPr>
            <a:xfrm>
              <a:off x="3501438" y="2484939"/>
              <a:ext cx="104525" cy="132784"/>
            </a:xfrm>
            <a:custGeom>
              <a:rect b="b" l="l" r="r" t="t"/>
              <a:pathLst>
                <a:path extrusionOk="0" h="4478" w="3525">
                  <a:moveTo>
                    <a:pt x="2596" y="1"/>
                  </a:moveTo>
                  <a:lnTo>
                    <a:pt x="0" y="4478"/>
                  </a:lnTo>
                  <a:lnTo>
                    <a:pt x="1858" y="4478"/>
                  </a:lnTo>
                  <a:lnTo>
                    <a:pt x="3525" y="1573"/>
                  </a:lnTo>
                  <a:lnTo>
                    <a:pt x="2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93"/>
            <p:cNvSpPr/>
            <p:nvPr/>
          </p:nvSpPr>
          <p:spPr>
            <a:xfrm>
              <a:off x="3595349" y="2474353"/>
              <a:ext cx="154667" cy="48037"/>
            </a:xfrm>
            <a:custGeom>
              <a:rect b="b" l="l" r="r" t="t"/>
              <a:pathLst>
                <a:path extrusionOk="0" h="1620" w="5216">
                  <a:moveTo>
                    <a:pt x="1" y="1"/>
                  </a:moveTo>
                  <a:lnTo>
                    <a:pt x="929" y="1620"/>
                  </a:lnTo>
                  <a:lnTo>
                    <a:pt x="4287" y="1620"/>
                  </a:lnTo>
                  <a:lnTo>
                    <a:pt x="521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93"/>
            <p:cNvSpPr/>
            <p:nvPr/>
          </p:nvSpPr>
          <p:spPr>
            <a:xfrm>
              <a:off x="3574177" y="2541428"/>
              <a:ext cx="197753" cy="171629"/>
            </a:xfrm>
            <a:custGeom>
              <a:rect b="b" l="l" r="r" t="t"/>
              <a:pathLst>
                <a:path extrusionOk="0" h="5788" w="6669">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93"/>
            <p:cNvSpPr/>
            <p:nvPr/>
          </p:nvSpPr>
          <p:spPr>
            <a:xfrm>
              <a:off x="3502149" y="2636763"/>
              <a:ext cx="103813" cy="132784"/>
            </a:xfrm>
            <a:custGeom>
              <a:rect b="b" l="l" r="r" t="t"/>
              <a:pathLst>
                <a:path extrusionOk="0" h="4478" w="3501">
                  <a:moveTo>
                    <a:pt x="0" y="1"/>
                  </a:moveTo>
                  <a:lnTo>
                    <a:pt x="2596" y="4478"/>
                  </a:lnTo>
                  <a:lnTo>
                    <a:pt x="3501" y="2906"/>
                  </a:lnTo>
                  <a:lnTo>
                    <a:pt x="1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93"/>
            <p:cNvSpPr/>
            <p:nvPr/>
          </p:nvSpPr>
          <p:spPr>
            <a:xfrm>
              <a:off x="3739403" y="2484939"/>
              <a:ext cx="103131" cy="132784"/>
            </a:xfrm>
            <a:custGeom>
              <a:rect b="b" l="l" r="r" t="t"/>
              <a:pathLst>
                <a:path extrusionOk="0" h="4478" w="3478">
                  <a:moveTo>
                    <a:pt x="882" y="1"/>
                  </a:moveTo>
                  <a:lnTo>
                    <a:pt x="1" y="1573"/>
                  </a:lnTo>
                  <a:lnTo>
                    <a:pt x="1668" y="4478"/>
                  </a:lnTo>
                  <a:lnTo>
                    <a:pt x="3478" y="4478"/>
                  </a:lnTo>
                  <a:lnTo>
                    <a:pt x="88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93"/>
            <p:cNvSpPr/>
            <p:nvPr/>
          </p:nvSpPr>
          <p:spPr>
            <a:xfrm>
              <a:off x="3739403" y="2636763"/>
              <a:ext cx="103843" cy="132784"/>
            </a:xfrm>
            <a:custGeom>
              <a:rect b="b" l="l" r="r" t="t"/>
              <a:pathLst>
                <a:path extrusionOk="0" h="4478" w="3502">
                  <a:moveTo>
                    <a:pt x="1668" y="1"/>
                  </a:moveTo>
                  <a:lnTo>
                    <a:pt x="1" y="2906"/>
                  </a:lnTo>
                  <a:lnTo>
                    <a:pt x="906" y="4478"/>
                  </a:lnTo>
                  <a:lnTo>
                    <a:pt x="350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93"/>
            <p:cNvSpPr/>
            <p:nvPr/>
          </p:nvSpPr>
          <p:spPr>
            <a:xfrm>
              <a:off x="3595349" y="2733521"/>
              <a:ext cx="154667" cy="47325"/>
            </a:xfrm>
            <a:custGeom>
              <a:rect b="b" l="l" r="r" t="t"/>
              <a:pathLst>
                <a:path extrusionOk="0" h="1596" w="5216">
                  <a:moveTo>
                    <a:pt x="929" y="0"/>
                  </a:moveTo>
                  <a:lnTo>
                    <a:pt x="1" y="1596"/>
                  </a:lnTo>
                  <a:lnTo>
                    <a:pt x="5216" y="1596"/>
                  </a:lnTo>
                  <a:lnTo>
                    <a:pt x="42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4" name="Google Shape;9824;p93"/>
          <p:cNvGrpSpPr/>
          <p:nvPr/>
        </p:nvGrpSpPr>
        <p:grpSpPr>
          <a:xfrm>
            <a:off x="2579172" y="2384106"/>
            <a:ext cx="341122" cy="194906"/>
            <a:chOff x="2950603" y="2536506"/>
            <a:chExt cx="341122" cy="194906"/>
          </a:xfrm>
        </p:grpSpPr>
        <p:sp>
          <p:nvSpPr>
            <p:cNvPr id="9825" name="Google Shape;9825;p93"/>
            <p:cNvSpPr/>
            <p:nvPr/>
          </p:nvSpPr>
          <p:spPr>
            <a:xfrm>
              <a:off x="3036063" y="2657253"/>
              <a:ext cx="20520" cy="20520"/>
            </a:xfrm>
            <a:custGeom>
              <a:rect b="b" l="l" r="r" t="t"/>
              <a:pathLst>
                <a:path extrusionOk="0" h="692"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93"/>
            <p:cNvSpPr/>
            <p:nvPr/>
          </p:nvSpPr>
          <p:spPr>
            <a:xfrm>
              <a:off x="3036063" y="2691858"/>
              <a:ext cx="20520" cy="19808"/>
            </a:xfrm>
            <a:custGeom>
              <a:rect b="b" l="l" r="r" t="t"/>
              <a:pathLst>
                <a:path extrusionOk="0" h="668" w="692">
                  <a:moveTo>
                    <a:pt x="1" y="0"/>
                  </a:moveTo>
                  <a:lnTo>
                    <a:pt x="1" y="667"/>
                  </a:lnTo>
                  <a:lnTo>
                    <a:pt x="691" y="667"/>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93"/>
            <p:cNvSpPr/>
            <p:nvPr/>
          </p:nvSpPr>
          <p:spPr>
            <a:xfrm>
              <a:off x="3187175" y="2556967"/>
              <a:ext cx="20520" cy="19808"/>
            </a:xfrm>
            <a:custGeom>
              <a:rect b="b" l="l" r="r" t="t"/>
              <a:pathLst>
                <a:path extrusionOk="0" h="668" w="692">
                  <a:moveTo>
                    <a:pt x="1" y="1"/>
                  </a:moveTo>
                  <a:lnTo>
                    <a:pt x="1" y="668"/>
                  </a:lnTo>
                  <a:lnTo>
                    <a:pt x="691" y="668"/>
                  </a:lnTo>
                  <a:lnTo>
                    <a:pt x="69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93"/>
            <p:cNvSpPr/>
            <p:nvPr/>
          </p:nvSpPr>
          <p:spPr>
            <a:xfrm>
              <a:off x="3187175" y="2590178"/>
              <a:ext cx="20520" cy="20490"/>
            </a:xfrm>
            <a:custGeom>
              <a:rect b="b" l="l" r="r" t="t"/>
              <a:pathLst>
                <a:path extrusionOk="0" h="691" w="692">
                  <a:moveTo>
                    <a:pt x="1" y="0"/>
                  </a:moveTo>
                  <a:lnTo>
                    <a:pt x="1" y="691"/>
                  </a:lnTo>
                  <a:lnTo>
                    <a:pt x="691" y="691"/>
                  </a:lnTo>
                  <a:lnTo>
                    <a:pt x="69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93"/>
            <p:cNvSpPr/>
            <p:nvPr/>
          </p:nvSpPr>
          <p:spPr>
            <a:xfrm>
              <a:off x="2950603" y="2536506"/>
              <a:ext cx="341122" cy="194906"/>
            </a:xfrm>
            <a:custGeom>
              <a:rect b="b" l="l" r="r" t="t"/>
              <a:pathLst>
                <a:path extrusionOk="0" h="6573" w="11504">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0" name="Google Shape;9830;p93"/>
          <p:cNvGrpSpPr/>
          <p:nvPr/>
        </p:nvGrpSpPr>
        <p:grpSpPr>
          <a:xfrm>
            <a:off x="1831321" y="2288437"/>
            <a:ext cx="341127" cy="341835"/>
            <a:chOff x="2350367" y="2431267"/>
            <a:chExt cx="341127" cy="341835"/>
          </a:xfrm>
        </p:grpSpPr>
        <p:sp>
          <p:nvSpPr>
            <p:cNvPr id="9831" name="Google Shape;9831;p93"/>
            <p:cNvSpPr/>
            <p:nvPr/>
          </p:nvSpPr>
          <p:spPr>
            <a:xfrm>
              <a:off x="2500085" y="2431267"/>
              <a:ext cx="42403" cy="42403"/>
            </a:xfrm>
            <a:custGeom>
              <a:rect b="b" l="l" r="r" t="t"/>
              <a:pathLst>
                <a:path extrusionOk="0" h="1430" w="143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3"/>
            <p:cNvSpPr/>
            <p:nvPr/>
          </p:nvSpPr>
          <p:spPr>
            <a:xfrm>
              <a:off x="2470432" y="2474353"/>
              <a:ext cx="100996" cy="298749"/>
            </a:xfrm>
            <a:custGeom>
              <a:rect b="b" l="l" r="r" t="t"/>
              <a:pathLst>
                <a:path extrusionOk="0" h="10075" w="3406">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93"/>
            <p:cNvSpPr/>
            <p:nvPr/>
          </p:nvSpPr>
          <p:spPr>
            <a:xfrm>
              <a:off x="2620120" y="2431267"/>
              <a:ext cx="42403" cy="42403"/>
            </a:xfrm>
            <a:custGeom>
              <a:rect b="b" l="l" r="r" t="t"/>
              <a:pathLst>
                <a:path extrusionOk="0" h="1430" w="143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93"/>
            <p:cNvSpPr/>
            <p:nvPr/>
          </p:nvSpPr>
          <p:spPr>
            <a:xfrm>
              <a:off x="2350367" y="2474353"/>
              <a:ext cx="101026" cy="298749"/>
            </a:xfrm>
            <a:custGeom>
              <a:rect b="b" l="l" r="r" t="t"/>
              <a:pathLst>
                <a:path extrusionOk="0" h="10075" w="3407">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93"/>
            <p:cNvSpPr/>
            <p:nvPr/>
          </p:nvSpPr>
          <p:spPr>
            <a:xfrm>
              <a:off x="2590467" y="2474353"/>
              <a:ext cx="101026" cy="298749"/>
            </a:xfrm>
            <a:custGeom>
              <a:rect b="b" l="l" r="r" t="t"/>
              <a:pathLst>
                <a:path extrusionOk="0" h="10075" w="3407">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93"/>
            <p:cNvSpPr/>
            <p:nvPr/>
          </p:nvSpPr>
          <p:spPr>
            <a:xfrm>
              <a:off x="2380020" y="2431267"/>
              <a:ext cx="42403" cy="42403"/>
            </a:xfrm>
            <a:custGeom>
              <a:rect b="b" l="l" r="r" t="t"/>
              <a:pathLst>
                <a:path extrusionOk="0" h="1430" w="143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93"/>
          <p:cNvGrpSpPr/>
          <p:nvPr/>
        </p:nvGrpSpPr>
        <p:grpSpPr>
          <a:xfrm>
            <a:off x="1092631" y="2370912"/>
            <a:ext cx="340415" cy="237312"/>
            <a:chOff x="1759293" y="2508958"/>
            <a:chExt cx="340415" cy="237312"/>
          </a:xfrm>
        </p:grpSpPr>
        <p:sp>
          <p:nvSpPr>
            <p:cNvPr id="9838" name="Google Shape;9838;p93"/>
            <p:cNvSpPr/>
            <p:nvPr/>
          </p:nvSpPr>
          <p:spPr>
            <a:xfrm>
              <a:off x="1759293" y="2508958"/>
              <a:ext cx="94680" cy="74161"/>
            </a:xfrm>
            <a:custGeom>
              <a:rect b="b" l="l" r="r" t="t"/>
              <a:pathLst>
                <a:path extrusionOk="0" h="2501" w="3193">
                  <a:moveTo>
                    <a:pt x="1" y="0"/>
                  </a:moveTo>
                  <a:lnTo>
                    <a:pt x="1" y="1501"/>
                  </a:lnTo>
                  <a:lnTo>
                    <a:pt x="1597" y="2501"/>
                  </a:lnTo>
                  <a:lnTo>
                    <a:pt x="3192" y="1572"/>
                  </a:lnTo>
                  <a:lnTo>
                    <a:pt x="31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3"/>
            <p:cNvSpPr/>
            <p:nvPr/>
          </p:nvSpPr>
          <p:spPr>
            <a:xfrm>
              <a:off x="1759293" y="2576745"/>
              <a:ext cx="93969" cy="169523"/>
            </a:xfrm>
            <a:custGeom>
              <a:rect b="b" l="l" r="r" t="t"/>
              <a:pathLst>
                <a:path extrusionOk="0" h="5717" w="3169">
                  <a:moveTo>
                    <a:pt x="1" y="1"/>
                  </a:moveTo>
                  <a:lnTo>
                    <a:pt x="1" y="5716"/>
                  </a:lnTo>
                  <a:lnTo>
                    <a:pt x="3168" y="5716"/>
                  </a:lnTo>
                  <a:lnTo>
                    <a:pt x="3168" y="96"/>
                  </a:lnTo>
                  <a:lnTo>
                    <a:pt x="1573" y="104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93"/>
            <p:cNvSpPr/>
            <p:nvPr/>
          </p:nvSpPr>
          <p:spPr>
            <a:xfrm>
              <a:off x="2005769" y="2509670"/>
              <a:ext cx="93939" cy="74161"/>
            </a:xfrm>
            <a:custGeom>
              <a:rect b="b" l="l" r="r" t="t"/>
              <a:pathLst>
                <a:path extrusionOk="0" h="2501" w="3168">
                  <a:moveTo>
                    <a:pt x="0" y="0"/>
                  </a:moveTo>
                  <a:lnTo>
                    <a:pt x="0" y="1572"/>
                  </a:lnTo>
                  <a:lnTo>
                    <a:pt x="1596" y="2501"/>
                  </a:lnTo>
                  <a:lnTo>
                    <a:pt x="3168" y="1572"/>
                  </a:lnTo>
                  <a:lnTo>
                    <a:pt x="31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93"/>
            <p:cNvSpPr/>
            <p:nvPr/>
          </p:nvSpPr>
          <p:spPr>
            <a:xfrm>
              <a:off x="2005769" y="2579562"/>
              <a:ext cx="93939" cy="166706"/>
            </a:xfrm>
            <a:custGeom>
              <a:rect b="b" l="l" r="r" t="t"/>
              <a:pathLst>
                <a:path extrusionOk="0" h="5622" w="3168">
                  <a:moveTo>
                    <a:pt x="0" y="1"/>
                  </a:moveTo>
                  <a:lnTo>
                    <a:pt x="0" y="5621"/>
                  </a:lnTo>
                  <a:lnTo>
                    <a:pt x="3168" y="5621"/>
                  </a:lnTo>
                  <a:lnTo>
                    <a:pt x="3168" y="1"/>
                  </a:lnTo>
                  <a:lnTo>
                    <a:pt x="1596" y="930"/>
                  </a:ln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93"/>
            <p:cNvSpPr/>
            <p:nvPr/>
          </p:nvSpPr>
          <p:spPr>
            <a:xfrm>
              <a:off x="1882175" y="2509670"/>
              <a:ext cx="93939" cy="167388"/>
            </a:xfrm>
            <a:custGeom>
              <a:rect b="b" l="l" r="r" t="t"/>
              <a:pathLst>
                <a:path extrusionOk="0" h="5645" w="3168">
                  <a:moveTo>
                    <a:pt x="1" y="0"/>
                  </a:moveTo>
                  <a:lnTo>
                    <a:pt x="1" y="5644"/>
                  </a:lnTo>
                  <a:lnTo>
                    <a:pt x="1596" y="4716"/>
                  </a:lnTo>
                  <a:lnTo>
                    <a:pt x="3168" y="5644"/>
                  </a:lnTo>
                  <a:lnTo>
                    <a:pt x="316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93"/>
            <p:cNvSpPr/>
            <p:nvPr/>
          </p:nvSpPr>
          <p:spPr>
            <a:xfrm>
              <a:off x="1882175" y="2672080"/>
              <a:ext cx="93939" cy="74191"/>
            </a:xfrm>
            <a:custGeom>
              <a:rect b="b" l="l" r="r" t="t"/>
              <a:pathLst>
                <a:path extrusionOk="0" h="2502" w="3168">
                  <a:moveTo>
                    <a:pt x="1596" y="1"/>
                  </a:moveTo>
                  <a:lnTo>
                    <a:pt x="1" y="929"/>
                  </a:lnTo>
                  <a:lnTo>
                    <a:pt x="1" y="2501"/>
                  </a:lnTo>
                  <a:lnTo>
                    <a:pt x="3168" y="2501"/>
                  </a:lnTo>
                  <a:lnTo>
                    <a:pt x="3168" y="929"/>
                  </a:lnTo>
                  <a:lnTo>
                    <a:pt x="159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4" name="Google Shape;9844;p93"/>
          <p:cNvGrpSpPr/>
          <p:nvPr/>
        </p:nvGrpSpPr>
        <p:grpSpPr>
          <a:xfrm>
            <a:off x="1091949" y="2853386"/>
            <a:ext cx="340384" cy="341097"/>
            <a:chOff x="1758611" y="2996217"/>
            <a:chExt cx="340384" cy="341097"/>
          </a:xfrm>
        </p:grpSpPr>
        <p:sp>
          <p:nvSpPr>
            <p:cNvPr id="9845" name="Google Shape;9845;p93"/>
            <p:cNvSpPr/>
            <p:nvPr/>
          </p:nvSpPr>
          <p:spPr>
            <a:xfrm>
              <a:off x="1823581" y="3060475"/>
              <a:ext cx="211867" cy="211867"/>
            </a:xfrm>
            <a:custGeom>
              <a:rect b="b" l="l" r="r" t="t"/>
              <a:pathLst>
                <a:path extrusionOk="0" h="7145" w="7145">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93"/>
            <p:cNvSpPr/>
            <p:nvPr/>
          </p:nvSpPr>
          <p:spPr>
            <a:xfrm>
              <a:off x="1937270" y="2996217"/>
              <a:ext cx="161725" cy="278259"/>
            </a:xfrm>
            <a:custGeom>
              <a:rect b="b" l="l" r="r" t="t"/>
              <a:pathLst>
                <a:path extrusionOk="0" h="9384" w="5454">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93"/>
            <p:cNvSpPr/>
            <p:nvPr/>
          </p:nvSpPr>
          <p:spPr>
            <a:xfrm>
              <a:off x="1938664" y="3258201"/>
              <a:ext cx="109507" cy="79113"/>
            </a:xfrm>
            <a:custGeom>
              <a:rect b="b" l="l" r="r" t="t"/>
              <a:pathLst>
                <a:path extrusionOk="0" h="2668" w="3693">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93"/>
            <p:cNvSpPr/>
            <p:nvPr/>
          </p:nvSpPr>
          <p:spPr>
            <a:xfrm>
              <a:off x="1758611" y="2996217"/>
              <a:ext cx="160331" cy="341093"/>
            </a:xfrm>
            <a:custGeom>
              <a:rect b="b" l="l" r="r" t="t"/>
              <a:pathLst>
                <a:path extrusionOk="0" h="11503" w="5407">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9" name="Google Shape;9849;p93"/>
          <p:cNvGrpSpPr/>
          <p:nvPr/>
        </p:nvGrpSpPr>
        <p:grpSpPr>
          <a:xfrm>
            <a:off x="1830609" y="2836425"/>
            <a:ext cx="341836" cy="341127"/>
            <a:chOff x="2349655" y="2979255"/>
            <a:chExt cx="341836" cy="341127"/>
          </a:xfrm>
        </p:grpSpPr>
        <p:sp>
          <p:nvSpPr>
            <p:cNvPr id="9850" name="Google Shape;9850;p93"/>
            <p:cNvSpPr/>
            <p:nvPr/>
          </p:nvSpPr>
          <p:spPr>
            <a:xfrm>
              <a:off x="2349655" y="3094368"/>
              <a:ext cx="110900" cy="110900"/>
            </a:xfrm>
            <a:custGeom>
              <a:rect b="b" l="l" r="r" t="t"/>
              <a:pathLst>
                <a:path extrusionOk="0" h="3740" w="374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93"/>
            <p:cNvSpPr/>
            <p:nvPr/>
          </p:nvSpPr>
          <p:spPr>
            <a:xfrm>
              <a:off x="2411808" y="2979255"/>
              <a:ext cx="247895" cy="99603"/>
            </a:xfrm>
            <a:custGeom>
              <a:rect b="b" l="l" r="r" t="t"/>
              <a:pathLst>
                <a:path extrusionOk="0" h="3359" w="836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93"/>
            <p:cNvSpPr/>
            <p:nvPr/>
          </p:nvSpPr>
          <p:spPr>
            <a:xfrm>
              <a:off x="2464768" y="3164972"/>
              <a:ext cx="226723" cy="63605"/>
            </a:xfrm>
            <a:custGeom>
              <a:rect b="b" l="l" r="r" t="t"/>
              <a:pathLst>
                <a:path extrusionOk="0" h="2145" w="7646">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93"/>
            <p:cNvSpPr/>
            <p:nvPr/>
          </p:nvSpPr>
          <p:spPr>
            <a:xfrm>
              <a:off x="2411808" y="3220068"/>
              <a:ext cx="247895" cy="100314"/>
            </a:xfrm>
            <a:custGeom>
              <a:rect b="b" l="l" r="r" t="t"/>
              <a:pathLst>
                <a:path extrusionOk="0" h="3383" w="836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93"/>
            <p:cNvSpPr/>
            <p:nvPr/>
          </p:nvSpPr>
          <p:spPr>
            <a:xfrm>
              <a:off x="2464768" y="3072484"/>
              <a:ext cx="226723" cy="62863"/>
            </a:xfrm>
            <a:custGeom>
              <a:rect b="b" l="l" r="r" t="t"/>
              <a:pathLst>
                <a:path extrusionOk="0" h="2120" w="7646">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5" name="Google Shape;9855;p93"/>
          <p:cNvSpPr/>
          <p:nvPr/>
        </p:nvSpPr>
        <p:spPr>
          <a:xfrm>
            <a:off x="2578490" y="2848057"/>
            <a:ext cx="340381" cy="341093"/>
          </a:xfrm>
          <a:custGeom>
            <a:rect b="b" l="l" r="r" t="t"/>
            <a:pathLst>
              <a:path extrusionOk="0" h="11503" w="11479">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56" name="Google Shape;9856;p93"/>
          <p:cNvGrpSpPr/>
          <p:nvPr/>
        </p:nvGrpSpPr>
        <p:grpSpPr>
          <a:xfrm>
            <a:off x="3269142" y="2827328"/>
            <a:ext cx="357346" cy="330540"/>
            <a:chOff x="3492957" y="2994082"/>
            <a:chExt cx="357346" cy="330540"/>
          </a:xfrm>
        </p:grpSpPr>
        <p:sp>
          <p:nvSpPr>
            <p:cNvPr id="9857" name="Google Shape;9857;p93"/>
            <p:cNvSpPr/>
            <p:nvPr/>
          </p:nvSpPr>
          <p:spPr>
            <a:xfrm>
              <a:off x="3624290" y="3120493"/>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93"/>
            <p:cNvSpPr/>
            <p:nvPr/>
          </p:nvSpPr>
          <p:spPr>
            <a:xfrm>
              <a:off x="3684338" y="3184039"/>
              <a:ext cx="129967" cy="140405"/>
            </a:xfrm>
            <a:custGeom>
              <a:rect b="b" l="l" r="r" t="t"/>
              <a:pathLst>
                <a:path extrusionOk="0" h="4735" w="4383">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3"/>
            <p:cNvSpPr/>
            <p:nvPr/>
          </p:nvSpPr>
          <p:spPr>
            <a:xfrm>
              <a:off x="3603118" y="2994082"/>
              <a:ext cx="138448" cy="108795"/>
            </a:xfrm>
            <a:custGeom>
              <a:rect b="b" l="l" r="r" t="t"/>
              <a:pathLst>
                <a:path extrusionOk="0" h="3669" w="4669">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3"/>
            <p:cNvSpPr/>
            <p:nvPr/>
          </p:nvSpPr>
          <p:spPr>
            <a:xfrm>
              <a:off x="3492957" y="3066465"/>
              <a:ext cx="144793" cy="140760"/>
            </a:xfrm>
            <a:custGeom>
              <a:rect b="b" l="l" r="r" t="t"/>
              <a:pathLst>
                <a:path extrusionOk="0" h="4747" w="4883">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93"/>
            <p:cNvSpPr/>
            <p:nvPr/>
          </p:nvSpPr>
          <p:spPr>
            <a:xfrm>
              <a:off x="3707645" y="3066821"/>
              <a:ext cx="142658" cy="133496"/>
            </a:xfrm>
            <a:custGeom>
              <a:rect b="b" l="l" r="r" t="t"/>
              <a:pathLst>
                <a:path extrusionOk="0" h="4502" w="4811">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93"/>
            <p:cNvSpPr/>
            <p:nvPr/>
          </p:nvSpPr>
          <p:spPr>
            <a:xfrm>
              <a:off x="3532514" y="3212299"/>
              <a:ext cx="150427" cy="112324"/>
            </a:xfrm>
            <a:custGeom>
              <a:rect b="b" l="l" r="r" t="t"/>
              <a:pathLst>
                <a:path extrusionOk="0" h="3788" w="5073">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3" name="Google Shape;9863;p93"/>
          <p:cNvGrpSpPr/>
          <p:nvPr/>
        </p:nvGrpSpPr>
        <p:grpSpPr>
          <a:xfrm>
            <a:off x="4043118" y="2862172"/>
            <a:ext cx="341126" cy="305806"/>
            <a:chOff x="4119318" y="3014572"/>
            <a:chExt cx="341126" cy="305806"/>
          </a:xfrm>
        </p:grpSpPr>
        <p:sp>
          <p:nvSpPr>
            <p:cNvPr id="9864" name="Google Shape;9864;p93"/>
            <p:cNvSpPr/>
            <p:nvPr/>
          </p:nvSpPr>
          <p:spPr>
            <a:xfrm>
              <a:off x="4119318" y="3014572"/>
              <a:ext cx="127150" cy="305806"/>
            </a:xfrm>
            <a:custGeom>
              <a:rect b="b" l="l" r="r" t="t"/>
              <a:pathLst>
                <a:path extrusionOk="0" h="10313" w="4288">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93"/>
            <p:cNvSpPr/>
            <p:nvPr/>
          </p:nvSpPr>
          <p:spPr>
            <a:xfrm>
              <a:off x="4225268" y="3014572"/>
              <a:ext cx="127120" cy="305806"/>
            </a:xfrm>
            <a:custGeom>
              <a:rect b="b" l="l" r="r" t="t"/>
              <a:pathLst>
                <a:path extrusionOk="0" h="10313" w="4287">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93"/>
            <p:cNvSpPr/>
            <p:nvPr/>
          </p:nvSpPr>
          <p:spPr>
            <a:xfrm>
              <a:off x="4333294" y="3014572"/>
              <a:ext cx="127150" cy="305806"/>
            </a:xfrm>
            <a:custGeom>
              <a:rect b="b" l="l" r="r" t="t"/>
              <a:pathLst>
                <a:path extrusionOk="0" h="10313" w="4288">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7" name="Google Shape;9867;p93"/>
          <p:cNvGrpSpPr/>
          <p:nvPr/>
        </p:nvGrpSpPr>
        <p:grpSpPr>
          <a:xfrm>
            <a:off x="4801418" y="2851586"/>
            <a:ext cx="302992" cy="341093"/>
            <a:chOff x="4725218" y="3003986"/>
            <a:chExt cx="302992" cy="341093"/>
          </a:xfrm>
        </p:grpSpPr>
        <p:sp>
          <p:nvSpPr>
            <p:cNvPr id="9868" name="Google Shape;9868;p93"/>
            <p:cNvSpPr/>
            <p:nvPr/>
          </p:nvSpPr>
          <p:spPr>
            <a:xfrm>
              <a:off x="4906013" y="3112012"/>
              <a:ext cx="53701" cy="125045"/>
            </a:xfrm>
            <a:custGeom>
              <a:rect b="b" l="l" r="r" t="t"/>
              <a:pathLst>
                <a:path extrusionOk="0" h="4217" w="1811">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93"/>
            <p:cNvSpPr/>
            <p:nvPr/>
          </p:nvSpPr>
          <p:spPr>
            <a:xfrm>
              <a:off x="4906013" y="3042831"/>
              <a:ext cx="122198" cy="261298"/>
            </a:xfrm>
            <a:custGeom>
              <a:rect b="b" l="l" r="r" t="t"/>
              <a:pathLst>
                <a:path extrusionOk="0" h="8812" w="4121">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93"/>
            <p:cNvSpPr/>
            <p:nvPr/>
          </p:nvSpPr>
          <p:spPr>
            <a:xfrm>
              <a:off x="4725218" y="3003986"/>
              <a:ext cx="161754" cy="341093"/>
            </a:xfrm>
            <a:custGeom>
              <a:rect b="b" l="l" r="r" t="t"/>
              <a:pathLst>
                <a:path extrusionOk="0" h="11503" w="5455">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1" name="Google Shape;9871;p93"/>
          <p:cNvGrpSpPr/>
          <p:nvPr/>
        </p:nvGrpSpPr>
        <p:grpSpPr>
          <a:xfrm>
            <a:off x="5513983" y="2840593"/>
            <a:ext cx="340386" cy="341809"/>
            <a:chOff x="5290168" y="3002563"/>
            <a:chExt cx="340386" cy="341809"/>
          </a:xfrm>
        </p:grpSpPr>
        <p:sp>
          <p:nvSpPr>
            <p:cNvPr id="9872" name="Google Shape;9872;p93"/>
            <p:cNvSpPr/>
            <p:nvPr/>
          </p:nvSpPr>
          <p:spPr>
            <a:xfrm>
              <a:off x="5470250" y="3183357"/>
              <a:ext cx="139130" cy="139841"/>
            </a:xfrm>
            <a:custGeom>
              <a:rect b="b" l="l" r="r" t="t"/>
              <a:pathLst>
                <a:path extrusionOk="0" h="4716" w="4692">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93"/>
            <p:cNvSpPr/>
            <p:nvPr/>
          </p:nvSpPr>
          <p:spPr>
            <a:xfrm>
              <a:off x="5290168" y="3002563"/>
              <a:ext cx="68527" cy="68527"/>
            </a:xfrm>
            <a:custGeom>
              <a:rect b="b" l="l" r="r" t="t"/>
              <a:pathLst>
                <a:path extrusionOk="0" h="2311" w="2311">
                  <a:moveTo>
                    <a:pt x="977" y="1"/>
                  </a:moveTo>
                  <a:cubicBezTo>
                    <a:pt x="453" y="1"/>
                    <a:pt x="0" y="453"/>
                    <a:pt x="0" y="977"/>
                  </a:cubicBezTo>
                  <a:lnTo>
                    <a:pt x="0" y="2311"/>
                  </a:lnTo>
                  <a:lnTo>
                    <a:pt x="2310" y="2311"/>
                  </a:lnTo>
                  <a:lnTo>
                    <a:pt x="23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93"/>
            <p:cNvSpPr/>
            <p:nvPr/>
          </p:nvSpPr>
          <p:spPr>
            <a:xfrm>
              <a:off x="5311340" y="3023765"/>
              <a:ext cx="139159" cy="139130"/>
            </a:xfrm>
            <a:custGeom>
              <a:rect b="b" l="l" r="r" t="t"/>
              <a:pathLst>
                <a:path extrusionOk="0" h="4692" w="4693">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93"/>
            <p:cNvSpPr/>
            <p:nvPr/>
          </p:nvSpPr>
          <p:spPr>
            <a:xfrm>
              <a:off x="5562027" y="3275163"/>
              <a:ext cx="68527" cy="69209"/>
            </a:xfrm>
            <a:custGeom>
              <a:rect b="b" l="l" r="r" t="t"/>
              <a:pathLst>
                <a:path extrusionOk="0" h="2334" w="2311">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93"/>
            <p:cNvSpPr/>
            <p:nvPr/>
          </p:nvSpPr>
          <p:spPr>
            <a:xfrm>
              <a:off x="5290168" y="3275163"/>
              <a:ext cx="68527" cy="67815"/>
            </a:xfrm>
            <a:custGeom>
              <a:rect b="b" l="l" r="r" t="t"/>
              <a:pathLst>
                <a:path extrusionOk="0" h="2287" w="2311">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93"/>
            <p:cNvSpPr/>
            <p:nvPr/>
          </p:nvSpPr>
          <p:spPr>
            <a:xfrm>
              <a:off x="5311340" y="3183357"/>
              <a:ext cx="139159" cy="139841"/>
            </a:xfrm>
            <a:custGeom>
              <a:rect b="b" l="l" r="r" t="t"/>
              <a:pathLst>
                <a:path extrusionOk="0" h="4716" w="4693">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93"/>
            <p:cNvSpPr/>
            <p:nvPr/>
          </p:nvSpPr>
          <p:spPr>
            <a:xfrm>
              <a:off x="5562027" y="3002563"/>
              <a:ext cx="68527" cy="68527"/>
            </a:xfrm>
            <a:custGeom>
              <a:rect b="b" l="l" r="r" t="t"/>
              <a:pathLst>
                <a:path extrusionOk="0" h="2311" w="2311">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93"/>
            <p:cNvSpPr/>
            <p:nvPr/>
          </p:nvSpPr>
          <p:spPr>
            <a:xfrm>
              <a:off x="5470250" y="3023765"/>
              <a:ext cx="139130" cy="139130"/>
            </a:xfrm>
            <a:custGeom>
              <a:rect b="b" l="l" r="r" t="t"/>
              <a:pathLst>
                <a:path extrusionOk="0" h="4692" w="4692">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0" name="Google Shape;9880;p93"/>
          <p:cNvGrpSpPr/>
          <p:nvPr/>
        </p:nvGrpSpPr>
        <p:grpSpPr>
          <a:xfrm>
            <a:off x="6247887" y="2935623"/>
            <a:ext cx="342521" cy="174447"/>
            <a:chOff x="5881241" y="3088023"/>
            <a:chExt cx="342521" cy="174447"/>
          </a:xfrm>
        </p:grpSpPr>
        <p:sp>
          <p:nvSpPr>
            <p:cNvPr id="9881" name="Google Shape;9881;p93"/>
            <p:cNvSpPr/>
            <p:nvPr/>
          </p:nvSpPr>
          <p:spPr>
            <a:xfrm>
              <a:off x="5965960" y="3184751"/>
              <a:ext cx="89728" cy="77719"/>
            </a:xfrm>
            <a:custGeom>
              <a:rect b="b" l="l" r="r" t="t"/>
              <a:pathLst>
                <a:path extrusionOk="0" h="2621" w="3026">
                  <a:moveTo>
                    <a:pt x="739" y="1"/>
                  </a:moveTo>
                  <a:lnTo>
                    <a:pt x="1" y="1311"/>
                  </a:lnTo>
                  <a:lnTo>
                    <a:pt x="739" y="2620"/>
                  </a:lnTo>
                  <a:lnTo>
                    <a:pt x="2263" y="2620"/>
                  </a:lnTo>
                  <a:lnTo>
                    <a:pt x="3025" y="1311"/>
                  </a:lnTo>
                  <a:lnTo>
                    <a:pt x="2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93"/>
            <p:cNvSpPr/>
            <p:nvPr/>
          </p:nvSpPr>
          <p:spPr>
            <a:xfrm>
              <a:off x="6134033" y="3184751"/>
              <a:ext cx="89017" cy="77719"/>
            </a:xfrm>
            <a:custGeom>
              <a:rect b="b" l="l" r="r" t="t"/>
              <a:pathLst>
                <a:path extrusionOk="0" h="2621" w="3002">
                  <a:moveTo>
                    <a:pt x="739" y="1"/>
                  </a:moveTo>
                  <a:lnTo>
                    <a:pt x="1" y="1311"/>
                  </a:lnTo>
                  <a:lnTo>
                    <a:pt x="739" y="2620"/>
                  </a:lnTo>
                  <a:lnTo>
                    <a:pt x="2263" y="2620"/>
                  </a:lnTo>
                  <a:lnTo>
                    <a:pt x="3001" y="1311"/>
                  </a:lnTo>
                  <a:lnTo>
                    <a:pt x="2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93"/>
            <p:cNvSpPr/>
            <p:nvPr/>
          </p:nvSpPr>
          <p:spPr>
            <a:xfrm>
              <a:off x="5881241" y="3137454"/>
              <a:ext cx="88987" cy="77690"/>
            </a:xfrm>
            <a:custGeom>
              <a:rect b="b" l="l" r="r" t="t"/>
              <a:pathLst>
                <a:path extrusionOk="0" h="2620" w="3001">
                  <a:moveTo>
                    <a:pt x="738" y="0"/>
                  </a:moveTo>
                  <a:lnTo>
                    <a:pt x="0" y="1310"/>
                  </a:lnTo>
                  <a:lnTo>
                    <a:pt x="738" y="2620"/>
                  </a:lnTo>
                  <a:lnTo>
                    <a:pt x="2262" y="2620"/>
                  </a:lnTo>
                  <a:lnTo>
                    <a:pt x="3001" y="1310"/>
                  </a:lnTo>
                  <a:lnTo>
                    <a:pt x="226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93"/>
            <p:cNvSpPr/>
            <p:nvPr/>
          </p:nvSpPr>
          <p:spPr>
            <a:xfrm>
              <a:off x="6049997" y="3137454"/>
              <a:ext cx="89017" cy="77690"/>
            </a:xfrm>
            <a:custGeom>
              <a:rect b="b" l="l" r="r" t="t"/>
              <a:pathLst>
                <a:path extrusionOk="0" h="2620" w="3002">
                  <a:moveTo>
                    <a:pt x="739" y="0"/>
                  </a:moveTo>
                  <a:lnTo>
                    <a:pt x="1" y="1310"/>
                  </a:lnTo>
                  <a:lnTo>
                    <a:pt x="739" y="2620"/>
                  </a:lnTo>
                  <a:lnTo>
                    <a:pt x="2263" y="2620"/>
                  </a:lnTo>
                  <a:lnTo>
                    <a:pt x="3001" y="1310"/>
                  </a:lnTo>
                  <a:lnTo>
                    <a:pt x="2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3"/>
            <p:cNvSpPr/>
            <p:nvPr/>
          </p:nvSpPr>
          <p:spPr>
            <a:xfrm>
              <a:off x="5965960" y="3088023"/>
              <a:ext cx="89728" cy="77690"/>
            </a:xfrm>
            <a:custGeom>
              <a:rect b="b" l="l" r="r" t="t"/>
              <a:pathLst>
                <a:path extrusionOk="0" h="2620" w="3026">
                  <a:moveTo>
                    <a:pt x="739" y="0"/>
                  </a:moveTo>
                  <a:lnTo>
                    <a:pt x="1" y="1310"/>
                  </a:lnTo>
                  <a:lnTo>
                    <a:pt x="739" y="2620"/>
                  </a:lnTo>
                  <a:lnTo>
                    <a:pt x="2263" y="2620"/>
                  </a:lnTo>
                  <a:lnTo>
                    <a:pt x="3025" y="1310"/>
                  </a:lnTo>
                  <a:lnTo>
                    <a:pt x="2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93"/>
            <p:cNvSpPr/>
            <p:nvPr/>
          </p:nvSpPr>
          <p:spPr>
            <a:xfrm>
              <a:off x="6134745" y="3088023"/>
              <a:ext cx="89017" cy="77690"/>
            </a:xfrm>
            <a:custGeom>
              <a:rect b="b" l="l" r="r" t="t"/>
              <a:pathLst>
                <a:path extrusionOk="0" h="2620" w="3002">
                  <a:moveTo>
                    <a:pt x="739" y="0"/>
                  </a:moveTo>
                  <a:lnTo>
                    <a:pt x="0" y="1310"/>
                  </a:lnTo>
                  <a:lnTo>
                    <a:pt x="739" y="2620"/>
                  </a:lnTo>
                  <a:lnTo>
                    <a:pt x="2263" y="2620"/>
                  </a:lnTo>
                  <a:lnTo>
                    <a:pt x="3001" y="1310"/>
                  </a:lnTo>
                  <a:lnTo>
                    <a:pt x="22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7" name="Google Shape;9887;p93"/>
          <p:cNvSpPr/>
          <p:nvPr/>
        </p:nvSpPr>
        <p:spPr>
          <a:xfrm>
            <a:off x="6981290" y="2820815"/>
            <a:ext cx="341122" cy="341122"/>
          </a:xfrm>
          <a:custGeom>
            <a:rect b="b" l="l" r="r" t="t"/>
            <a:pathLst>
              <a:path extrusionOk="0" h="11504" w="11504">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8" name="Google Shape;9888;p93"/>
          <p:cNvGrpSpPr/>
          <p:nvPr/>
        </p:nvGrpSpPr>
        <p:grpSpPr>
          <a:xfrm>
            <a:off x="7758280" y="2840326"/>
            <a:ext cx="244340" cy="340681"/>
            <a:chOff x="7091619" y="3002296"/>
            <a:chExt cx="244340" cy="340681"/>
          </a:xfrm>
        </p:grpSpPr>
        <p:sp>
          <p:nvSpPr>
            <p:cNvPr id="9889" name="Google Shape;9889;p93"/>
            <p:cNvSpPr/>
            <p:nvPr/>
          </p:nvSpPr>
          <p:spPr>
            <a:xfrm>
              <a:off x="7268855" y="3184454"/>
              <a:ext cx="67104" cy="158522"/>
            </a:xfrm>
            <a:custGeom>
              <a:rect b="b" l="l" r="r" t="t"/>
              <a:pathLst>
                <a:path extrusionOk="0" h="5346" w="2263">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93"/>
            <p:cNvSpPr/>
            <p:nvPr/>
          </p:nvSpPr>
          <p:spPr>
            <a:xfrm>
              <a:off x="7180578" y="3184454"/>
              <a:ext cx="67133" cy="158522"/>
            </a:xfrm>
            <a:custGeom>
              <a:rect b="b" l="l" r="r" t="t"/>
              <a:pathLst>
                <a:path extrusionOk="0" h="5346" w="2264">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93"/>
            <p:cNvSpPr/>
            <p:nvPr/>
          </p:nvSpPr>
          <p:spPr>
            <a:xfrm>
              <a:off x="7092301" y="3184454"/>
              <a:ext cx="67133" cy="158522"/>
            </a:xfrm>
            <a:custGeom>
              <a:rect b="b" l="l" r="r" t="t"/>
              <a:pathLst>
                <a:path extrusionOk="0" h="5346" w="2264">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93"/>
            <p:cNvSpPr/>
            <p:nvPr/>
          </p:nvSpPr>
          <p:spPr>
            <a:xfrm>
              <a:off x="7268855" y="3002296"/>
              <a:ext cx="66422" cy="159175"/>
            </a:xfrm>
            <a:custGeom>
              <a:rect b="b" l="l" r="r" t="t"/>
              <a:pathLst>
                <a:path extrusionOk="0" h="5368" w="224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93"/>
            <p:cNvSpPr/>
            <p:nvPr/>
          </p:nvSpPr>
          <p:spPr>
            <a:xfrm>
              <a:off x="7184106" y="3002563"/>
              <a:ext cx="63605" cy="158908"/>
            </a:xfrm>
            <a:custGeom>
              <a:rect b="b" l="l" r="r" t="t"/>
              <a:pathLst>
                <a:path extrusionOk="0" h="5359" w="2145">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93"/>
            <p:cNvSpPr/>
            <p:nvPr/>
          </p:nvSpPr>
          <p:spPr>
            <a:xfrm>
              <a:off x="7091619" y="3002296"/>
              <a:ext cx="67104" cy="159175"/>
            </a:xfrm>
            <a:custGeom>
              <a:rect b="b" l="l" r="r" t="t"/>
              <a:pathLst>
                <a:path extrusionOk="0" h="5368" w="2263">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5" name="Google Shape;9895;p93"/>
          <p:cNvGrpSpPr/>
          <p:nvPr/>
        </p:nvGrpSpPr>
        <p:grpSpPr>
          <a:xfrm>
            <a:off x="7711665" y="3402014"/>
            <a:ext cx="341809" cy="342521"/>
            <a:chOff x="7045004" y="3563983"/>
            <a:chExt cx="341809" cy="342521"/>
          </a:xfrm>
        </p:grpSpPr>
        <p:sp>
          <p:nvSpPr>
            <p:cNvPr id="9896" name="Google Shape;9896;p93"/>
            <p:cNvSpPr/>
            <p:nvPr/>
          </p:nvSpPr>
          <p:spPr>
            <a:xfrm>
              <a:off x="7132569" y="3563983"/>
              <a:ext cx="150427" cy="86170"/>
            </a:xfrm>
            <a:custGeom>
              <a:rect b="b" l="l" r="r" t="t"/>
              <a:pathLst>
                <a:path extrusionOk="0" h="2906" w="5073">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93"/>
            <p:cNvSpPr/>
            <p:nvPr/>
          </p:nvSpPr>
          <p:spPr>
            <a:xfrm>
              <a:off x="7264614" y="3587973"/>
              <a:ext cx="119381" cy="146216"/>
            </a:xfrm>
            <a:custGeom>
              <a:rect b="b" l="l" r="r" t="t"/>
              <a:pathLst>
                <a:path extrusionOk="0" h="4931" w="4026">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93"/>
            <p:cNvSpPr/>
            <p:nvPr/>
          </p:nvSpPr>
          <p:spPr>
            <a:xfrm>
              <a:off x="7045004" y="3599270"/>
              <a:ext cx="103843" cy="134919"/>
            </a:xfrm>
            <a:custGeom>
              <a:rect b="b" l="l" r="r" t="t"/>
              <a:pathLst>
                <a:path extrusionOk="0" h="4550" w="3502">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93"/>
            <p:cNvSpPr/>
            <p:nvPr/>
          </p:nvSpPr>
          <p:spPr>
            <a:xfrm>
              <a:off x="7148108" y="3819592"/>
              <a:ext cx="151139" cy="86911"/>
            </a:xfrm>
            <a:custGeom>
              <a:rect b="b" l="l" r="r" t="t"/>
              <a:pathLst>
                <a:path extrusionOk="0" h="2931" w="5097">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93"/>
            <p:cNvSpPr/>
            <p:nvPr/>
          </p:nvSpPr>
          <p:spPr>
            <a:xfrm>
              <a:off x="7047821" y="3736267"/>
              <a:ext cx="118669" cy="146216"/>
            </a:xfrm>
            <a:custGeom>
              <a:rect b="b" l="l" r="r" t="t"/>
              <a:pathLst>
                <a:path extrusionOk="0" h="4931" w="4002">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93"/>
            <p:cNvSpPr/>
            <p:nvPr/>
          </p:nvSpPr>
          <p:spPr>
            <a:xfrm>
              <a:off x="7282288" y="3736267"/>
              <a:ext cx="104525" cy="134919"/>
            </a:xfrm>
            <a:custGeom>
              <a:rect b="b" l="l" r="r" t="t"/>
              <a:pathLst>
                <a:path extrusionOk="0" h="4550" w="3525">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2" name="Google Shape;9902;p93"/>
          <p:cNvSpPr/>
          <p:nvPr/>
        </p:nvSpPr>
        <p:spPr>
          <a:xfrm>
            <a:off x="6982713" y="3399167"/>
            <a:ext cx="343228" cy="344651"/>
          </a:xfrm>
          <a:custGeom>
            <a:rect b="b" l="l" r="r" t="t"/>
            <a:pathLst>
              <a:path extrusionOk="0" h="11623" w="11575">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3" name="Google Shape;9903;p93"/>
          <p:cNvGrpSpPr/>
          <p:nvPr/>
        </p:nvGrpSpPr>
        <p:grpSpPr>
          <a:xfrm>
            <a:off x="6248569" y="3438252"/>
            <a:ext cx="341125" cy="341098"/>
            <a:chOff x="5881923" y="3585867"/>
            <a:chExt cx="341125" cy="341098"/>
          </a:xfrm>
        </p:grpSpPr>
        <p:sp>
          <p:nvSpPr>
            <p:cNvPr id="9904" name="Google Shape;9904;p93"/>
            <p:cNvSpPr/>
            <p:nvPr/>
          </p:nvSpPr>
          <p:spPr>
            <a:xfrm>
              <a:off x="5881923" y="3585867"/>
              <a:ext cx="89728" cy="55806"/>
            </a:xfrm>
            <a:custGeom>
              <a:rect b="b" l="l" r="r" t="t"/>
              <a:pathLst>
                <a:path extrusionOk="0" h="1882" w="3026">
                  <a:moveTo>
                    <a:pt x="1" y="0"/>
                  </a:moveTo>
                  <a:lnTo>
                    <a:pt x="1" y="1882"/>
                  </a:lnTo>
                  <a:lnTo>
                    <a:pt x="3025" y="1882"/>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93"/>
            <p:cNvSpPr/>
            <p:nvPr/>
          </p:nvSpPr>
          <p:spPr>
            <a:xfrm>
              <a:off x="5992084" y="3602799"/>
              <a:ext cx="29000" cy="79143"/>
            </a:xfrm>
            <a:custGeom>
              <a:rect b="b" l="l" r="r" t="t"/>
              <a:pathLst>
                <a:path extrusionOk="0" h="2669" w="978">
                  <a:moveTo>
                    <a:pt x="1" y="1"/>
                  </a:moveTo>
                  <a:lnTo>
                    <a:pt x="1" y="1525"/>
                  </a:lnTo>
                  <a:lnTo>
                    <a:pt x="977" y="2668"/>
                  </a:lnTo>
                  <a:lnTo>
                    <a:pt x="977" y="116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93"/>
            <p:cNvSpPr/>
            <p:nvPr/>
          </p:nvSpPr>
          <p:spPr>
            <a:xfrm>
              <a:off x="6040834" y="3643068"/>
              <a:ext cx="182215" cy="55806"/>
            </a:xfrm>
            <a:custGeom>
              <a:rect b="b" l="l" r="r" t="t"/>
              <a:pathLst>
                <a:path extrusionOk="0" h="1882" w="6145">
                  <a:moveTo>
                    <a:pt x="0" y="0"/>
                  </a:moveTo>
                  <a:lnTo>
                    <a:pt x="0" y="1882"/>
                  </a:lnTo>
                  <a:lnTo>
                    <a:pt x="5406" y="1882"/>
                  </a:lnTo>
                  <a:lnTo>
                    <a:pt x="6144" y="929"/>
                  </a:ln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93"/>
            <p:cNvSpPr/>
            <p:nvPr/>
          </p:nvSpPr>
          <p:spPr>
            <a:xfrm>
              <a:off x="5992084" y="3679778"/>
              <a:ext cx="29000" cy="79113"/>
            </a:xfrm>
            <a:custGeom>
              <a:rect b="b" l="l" r="r" t="t"/>
              <a:pathLst>
                <a:path extrusionOk="0" h="2668" w="978">
                  <a:moveTo>
                    <a:pt x="1" y="1"/>
                  </a:moveTo>
                  <a:lnTo>
                    <a:pt x="1" y="1501"/>
                  </a:lnTo>
                  <a:lnTo>
                    <a:pt x="977" y="2668"/>
                  </a:lnTo>
                  <a:lnTo>
                    <a:pt x="977" y="1144"/>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93"/>
            <p:cNvSpPr/>
            <p:nvPr/>
          </p:nvSpPr>
          <p:spPr>
            <a:xfrm>
              <a:off x="5881923" y="3737691"/>
              <a:ext cx="89728" cy="55806"/>
            </a:xfrm>
            <a:custGeom>
              <a:rect b="b" l="l" r="r" t="t"/>
              <a:pathLst>
                <a:path extrusionOk="0" h="1882" w="3026">
                  <a:moveTo>
                    <a:pt x="1" y="0"/>
                  </a:moveTo>
                  <a:lnTo>
                    <a:pt x="1" y="1882"/>
                  </a:lnTo>
                  <a:lnTo>
                    <a:pt x="3025" y="1882"/>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93"/>
            <p:cNvSpPr/>
            <p:nvPr/>
          </p:nvSpPr>
          <p:spPr>
            <a:xfrm>
              <a:off x="5992084" y="3755334"/>
              <a:ext cx="29000" cy="79825"/>
            </a:xfrm>
            <a:custGeom>
              <a:rect b="b" l="l" r="r" t="t"/>
              <a:pathLst>
                <a:path extrusionOk="0" h="2692" w="978">
                  <a:moveTo>
                    <a:pt x="1" y="1"/>
                  </a:moveTo>
                  <a:lnTo>
                    <a:pt x="1" y="1525"/>
                  </a:lnTo>
                  <a:lnTo>
                    <a:pt x="977" y="2692"/>
                  </a:lnTo>
                  <a:lnTo>
                    <a:pt x="977" y="1168"/>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93"/>
            <p:cNvSpPr/>
            <p:nvPr/>
          </p:nvSpPr>
          <p:spPr>
            <a:xfrm>
              <a:off x="5992084" y="3831602"/>
              <a:ext cx="29000" cy="79113"/>
            </a:xfrm>
            <a:custGeom>
              <a:rect b="b" l="l" r="r" t="t"/>
              <a:pathLst>
                <a:path extrusionOk="0" h="2668" w="978">
                  <a:moveTo>
                    <a:pt x="1" y="1"/>
                  </a:moveTo>
                  <a:lnTo>
                    <a:pt x="1" y="1501"/>
                  </a:lnTo>
                  <a:lnTo>
                    <a:pt x="977" y="2668"/>
                  </a:lnTo>
                  <a:lnTo>
                    <a:pt x="977" y="1144"/>
                  </a:lnTo>
                  <a:lnTo>
                    <a:pt x="1"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93"/>
            <p:cNvSpPr/>
            <p:nvPr/>
          </p:nvSpPr>
          <p:spPr>
            <a:xfrm>
              <a:off x="5881923" y="3662135"/>
              <a:ext cx="89728" cy="55094"/>
            </a:xfrm>
            <a:custGeom>
              <a:rect b="b" l="l" r="r" t="t"/>
              <a:pathLst>
                <a:path extrusionOk="0" h="1858" w="3026">
                  <a:moveTo>
                    <a:pt x="1" y="0"/>
                  </a:moveTo>
                  <a:lnTo>
                    <a:pt x="1" y="1858"/>
                  </a:lnTo>
                  <a:lnTo>
                    <a:pt x="3025" y="1858"/>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93"/>
            <p:cNvSpPr/>
            <p:nvPr/>
          </p:nvSpPr>
          <p:spPr>
            <a:xfrm>
              <a:off x="6040834" y="3794180"/>
              <a:ext cx="182215" cy="56518"/>
            </a:xfrm>
            <a:custGeom>
              <a:rect b="b" l="l" r="r" t="t"/>
              <a:pathLst>
                <a:path extrusionOk="0" h="1906" w="6145">
                  <a:moveTo>
                    <a:pt x="5406" y="1"/>
                  </a:moveTo>
                  <a:lnTo>
                    <a:pt x="0" y="24"/>
                  </a:lnTo>
                  <a:lnTo>
                    <a:pt x="0" y="1906"/>
                  </a:lnTo>
                  <a:lnTo>
                    <a:pt x="5406" y="1906"/>
                  </a:lnTo>
                  <a:lnTo>
                    <a:pt x="6144" y="953"/>
                  </a:lnTo>
                  <a:lnTo>
                    <a:pt x="5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93"/>
            <p:cNvSpPr/>
            <p:nvPr/>
          </p:nvSpPr>
          <p:spPr>
            <a:xfrm>
              <a:off x="6040834" y="3717912"/>
              <a:ext cx="182215" cy="56518"/>
            </a:xfrm>
            <a:custGeom>
              <a:rect b="b" l="l" r="r" t="t"/>
              <a:pathLst>
                <a:path extrusionOk="0" h="1906" w="6145">
                  <a:moveTo>
                    <a:pt x="5406" y="1"/>
                  </a:moveTo>
                  <a:lnTo>
                    <a:pt x="0" y="48"/>
                  </a:lnTo>
                  <a:lnTo>
                    <a:pt x="0" y="1906"/>
                  </a:lnTo>
                  <a:lnTo>
                    <a:pt x="5406" y="1906"/>
                  </a:lnTo>
                  <a:lnTo>
                    <a:pt x="6144" y="953"/>
                  </a:lnTo>
                  <a:lnTo>
                    <a:pt x="5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93"/>
            <p:cNvSpPr/>
            <p:nvPr/>
          </p:nvSpPr>
          <p:spPr>
            <a:xfrm>
              <a:off x="6040834" y="3871159"/>
              <a:ext cx="182215" cy="55806"/>
            </a:xfrm>
            <a:custGeom>
              <a:rect b="b" l="l" r="r" t="t"/>
              <a:pathLst>
                <a:path extrusionOk="0" h="1882" w="6145">
                  <a:moveTo>
                    <a:pt x="0" y="0"/>
                  </a:moveTo>
                  <a:lnTo>
                    <a:pt x="0" y="1882"/>
                  </a:lnTo>
                  <a:lnTo>
                    <a:pt x="5406" y="1882"/>
                  </a:lnTo>
                  <a:lnTo>
                    <a:pt x="6144" y="905"/>
                  </a:ln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93"/>
            <p:cNvSpPr/>
            <p:nvPr/>
          </p:nvSpPr>
          <p:spPr>
            <a:xfrm>
              <a:off x="5881923" y="3813958"/>
              <a:ext cx="89728" cy="55094"/>
            </a:xfrm>
            <a:custGeom>
              <a:rect b="b" l="l" r="r" t="t"/>
              <a:pathLst>
                <a:path extrusionOk="0" h="1858" w="3026">
                  <a:moveTo>
                    <a:pt x="1" y="0"/>
                  </a:moveTo>
                  <a:lnTo>
                    <a:pt x="1" y="1858"/>
                  </a:lnTo>
                  <a:lnTo>
                    <a:pt x="3025" y="1858"/>
                  </a:lnTo>
                  <a:lnTo>
                    <a:pt x="30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6" name="Google Shape;9916;p93"/>
          <p:cNvSpPr/>
          <p:nvPr/>
        </p:nvSpPr>
        <p:spPr>
          <a:xfrm>
            <a:off x="5547709" y="3411583"/>
            <a:ext cx="283211" cy="344621"/>
          </a:xfrm>
          <a:custGeom>
            <a:rect b="b" l="l" r="r" t="t"/>
            <a:pathLst>
              <a:path extrusionOk="0" h="11622" w="9551">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7" name="Google Shape;9917;p93"/>
          <p:cNvGrpSpPr/>
          <p:nvPr/>
        </p:nvGrpSpPr>
        <p:grpSpPr>
          <a:xfrm>
            <a:off x="4781640" y="3453246"/>
            <a:ext cx="341122" cy="282472"/>
            <a:chOff x="4705440" y="3605646"/>
            <a:chExt cx="341122" cy="282472"/>
          </a:xfrm>
        </p:grpSpPr>
        <p:sp>
          <p:nvSpPr>
            <p:cNvPr id="9918" name="Google Shape;9918;p93"/>
            <p:cNvSpPr/>
            <p:nvPr/>
          </p:nvSpPr>
          <p:spPr>
            <a:xfrm>
              <a:off x="4705440" y="3712278"/>
              <a:ext cx="341122" cy="175839"/>
            </a:xfrm>
            <a:custGeom>
              <a:rect b="b" l="l" r="r" t="t"/>
              <a:pathLst>
                <a:path extrusionOk="0" h="5930" w="11504">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93"/>
            <p:cNvSpPr/>
            <p:nvPr/>
          </p:nvSpPr>
          <p:spPr>
            <a:xfrm>
              <a:off x="4749949" y="3698845"/>
              <a:ext cx="63575" cy="56518"/>
            </a:xfrm>
            <a:custGeom>
              <a:rect b="b" l="l" r="r" t="t"/>
              <a:pathLst>
                <a:path extrusionOk="0" h="1906" w="2144">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93"/>
            <p:cNvSpPr/>
            <p:nvPr/>
          </p:nvSpPr>
          <p:spPr>
            <a:xfrm>
              <a:off x="4749949" y="3645885"/>
              <a:ext cx="63575" cy="56518"/>
            </a:xfrm>
            <a:custGeom>
              <a:rect b="b" l="l" r="r" t="t"/>
              <a:pathLst>
                <a:path extrusionOk="0" h="1906" w="2144">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93"/>
            <p:cNvSpPr/>
            <p:nvPr/>
          </p:nvSpPr>
          <p:spPr>
            <a:xfrm>
              <a:off x="4845283" y="3678385"/>
              <a:ext cx="63575" cy="56518"/>
            </a:xfrm>
            <a:custGeom>
              <a:rect b="b" l="l" r="r" t="t"/>
              <a:pathLst>
                <a:path extrusionOk="0" h="1906" w="2144">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3"/>
            <p:cNvSpPr/>
            <p:nvPr/>
          </p:nvSpPr>
          <p:spPr>
            <a:xfrm>
              <a:off x="4845283" y="3625395"/>
              <a:ext cx="63575" cy="56547"/>
            </a:xfrm>
            <a:custGeom>
              <a:rect b="b" l="l" r="r" t="t"/>
              <a:pathLst>
                <a:path extrusionOk="0" h="1907" w="2144">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93"/>
            <p:cNvSpPr/>
            <p:nvPr/>
          </p:nvSpPr>
          <p:spPr>
            <a:xfrm>
              <a:off x="4939906" y="3659318"/>
              <a:ext cx="63575" cy="56518"/>
            </a:xfrm>
            <a:custGeom>
              <a:rect b="b" l="l" r="r" t="t"/>
              <a:pathLst>
                <a:path extrusionOk="0" h="1906" w="2144">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93"/>
            <p:cNvSpPr/>
            <p:nvPr/>
          </p:nvSpPr>
          <p:spPr>
            <a:xfrm>
              <a:off x="4939906" y="3605646"/>
              <a:ext cx="63575" cy="56518"/>
            </a:xfrm>
            <a:custGeom>
              <a:rect b="b" l="l" r="r" t="t"/>
              <a:pathLst>
                <a:path extrusionOk="0" h="1906" w="2144">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5" name="Google Shape;9925;p93"/>
          <p:cNvSpPr/>
          <p:nvPr/>
        </p:nvSpPr>
        <p:spPr>
          <a:xfrm>
            <a:off x="4042436" y="3436937"/>
            <a:ext cx="342516" cy="291010"/>
          </a:xfrm>
          <a:custGeom>
            <a:rect b="b" l="l" r="r" t="t"/>
            <a:pathLst>
              <a:path extrusionOk="0" h="9814" w="11551">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6" name="Google Shape;9926;p93"/>
          <p:cNvGrpSpPr/>
          <p:nvPr/>
        </p:nvGrpSpPr>
        <p:grpSpPr>
          <a:xfrm>
            <a:off x="3346970" y="3403031"/>
            <a:ext cx="194224" cy="340386"/>
            <a:chOff x="3575570" y="3574570"/>
            <a:chExt cx="194224" cy="340386"/>
          </a:xfrm>
        </p:grpSpPr>
        <p:sp>
          <p:nvSpPr>
            <p:cNvPr id="9927" name="Google Shape;9927;p93"/>
            <p:cNvSpPr/>
            <p:nvPr/>
          </p:nvSpPr>
          <p:spPr>
            <a:xfrm>
              <a:off x="3575570" y="3677673"/>
              <a:ext cx="194224" cy="80536"/>
            </a:xfrm>
            <a:custGeom>
              <a:rect b="b" l="l" r="r" t="t"/>
              <a:pathLst>
                <a:path extrusionOk="0" h="2716" w="655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93"/>
            <p:cNvSpPr/>
            <p:nvPr/>
          </p:nvSpPr>
          <p:spPr>
            <a:xfrm>
              <a:off x="3575570" y="3574570"/>
              <a:ext cx="194224" cy="105948"/>
            </a:xfrm>
            <a:custGeom>
              <a:rect b="b" l="l" r="r" t="t"/>
              <a:pathLst>
                <a:path extrusionOk="0" h="3573" w="6550">
                  <a:moveTo>
                    <a:pt x="3287" y="0"/>
                  </a:moveTo>
                  <a:lnTo>
                    <a:pt x="1" y="1786"/>
                  </a:lnTo>
                  <a:lnTo>
                    <a:pt x="3287" y="3572"/>
                  </a:lnTo>
                  <a:lnTo>
                    <a:pt x="6550" y="1786"/>
                  </a:lnTo>
                  <a:lnTo>
                    <a:pt x="328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93"/>
            <p:cNvSpPr/>
            <p:nvPr/>
          </p:nvSpPr>
          <p:spPr>
            <a:xfrm>
              <a:off x="3575570" y="3835131"/>
              <a:ext cx="194224" cy="79825"/>
            </a:xfrm>
            <a:custGeom>
              <a:rect b="b" l="l" r="r" t="t"/>
              <a:pathLst>
                <a:path extrusionOk="0" h="2692" w="655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93"/>
            <p:cNvSpPr/>
            <p:nvPr/>
          </p:nvSpPr>
          <p:spPr>
            <a:xfrm>
              <a:off x="3575570" y="3756046"/>
              <a:ext cx="194224" cy="80536"/>
            </a:xfrm>
            <a:custGeom>
              <a:rect b="b" l="l" r="r" t="t"/>
              <a:pathLst>
                <a:path extrusionOk="0" h="2716" w="655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1" name="Google Shape;9931;p93"/>
          <p:cNvGrpSpPr/>
          <p:nvPr/>
        </p:nvGrpSpPr>
        <p:grpSpPr>
          <a:xfrm>
            <a:off x="2579172" y="3423563"/>
            <a:ext cx="341127" cy="341838"/>
            <a:chOff x="2950603" y="3575963"/>
            <a:chExt cx="341127" cy="341838"/>
          </a:xfrm>
        </p:grpSpPr>
        <p:sp>
          <p:nvSpPr>
            <p:cNvPr id="9932" name="Google Shape;9932;p93"/>
            <p:cNvSpPr/>
            <p:nvPr/>
          </p:nvSpPr>
          <p:spPr>
            <a:xfrm>
              <a:off x="2976757" y="3719988"/>
              <a:ext cx="44508" cy="84094"/>
            </a:xfrm>
            <a:custGeom>
              <a:rect b="b" l="l" r="r" t="t"/>
              <a:pathLst>
                <a:path extrusionOk="0" h="2836" w="1501">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93"/>
            <p:cNvSpPr/>
            <p:nvPr/>
          </p:nvSpPr>
          <p:spPr>
            <a:xfrm>
              <a:off x="2976045" y="3575963"/>
              <a:ext cx="45220" cy="129967"/>
            </a:xfrm>
            <a:custGeom>
              <a:rect b="b" l="l" r="r" t="t"/>
              <a:pathLst>
                <a:path extrusionOk="0" h="4383" w="1525">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93"/>
            <p:cNvSpPr/>
            <p:nvPr/>
          </p:nvSpPr>
          <p:spPr>
            <a:xfrm>
              <a:off x="2950603" y="3820304"/>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3"/>
            <p:cNvSpPr/>
            <p:nvPr/>
          </p:nvSpPr>
          <p:spPr>
            <a:xfrm>
              <a:off x="3072774" y="3820304"/>
              <a:ext cx="96786" cy="97497"/>
            </a:xfrm>
            <a:custGeom>
              <a:rect b="b" l="l" r="r" t="t"/>
              <a:pathLst>
                <a:path extrusionOk="0" h="3288" w="3264">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93"/>
            <p:cNvSpPr/>
            <p:nvPr/>
          </p:nvSpPr>
          <p:spPr>
            <a:xfrm>
              <a:off x="3098928" y="3575963"/>
              <a:ext cx="45220" cy="41009"/>
            </a:xfrm>
            <a:custGeom>
              <a:rect b="b" l="l" r="r" t="t"/>
              <a:pathLst>
                <a:path extrusionOk="0" h="1383" w="1525">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93"/>
            <p:cNvSpPr/>
            <p:nvPr/>
          </p:nvSpPr>
          <p:spPr>
            <a:xfrm>
              <a:off x="3098928" y="3631029"/>
              <a:ext cx="45220" cy="173052"/>
            </a:xfrm>
            <a:custGeom>
              <a:rect b="b" l="l" r="r" t="t"/>
              <a:pathLst>
                <a:path extrusionOk="0" h="5836" w="1525">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93"/>
            <p:cNvSpPr/>
            <p:nvPr/>
          </p:nvSpPr>
          <p:spPr>
            <a:xfrm>
              <a:off x="3194232" y="3820304"/>
              <a:ext cx="97497" cy="97497"/>
            </a:xfrm>
            <a:custGeom>
              <a:rect b="b" l="l" r="r" t="t"/>
              <a:pathLst>
                <a:path extrusionOk="0" h="3288" w="3288">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93"/>
            <p:cNvSpPr/>
            <p:nvPr/>
          </p:nvSpPr>
          <p:spPr>
            <a:xfrm>
              <a:off x="3220386" y="3575963"/>
              <a:ext cx="44508" cy="86200"/>
            </a:xfrm>
            <a:custGeom>
              <a:rect b="b" l="l" r="r" t="t"/>
              <a:pathLst>
                <a:path extrusionOk="0" h="2907" w="1501">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93"/>
            <p:cNvSpPr/>
            <p:nvPr/>
          </p:nvSpPr>
          <p:spPr>
            <a:xfrm>
              <a:off x="3220386" y="3676131"/>
              <a:ext cx="44508" cy="127951"/>
            </a:xfrm>
            <a:custGeom>
              <a:rect b="b" l="l" r="r" t="t"/>
              <a:pathLst>
                <a:path extrusionOk="0" h="4315" w="1501">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1" name="Google Shape;9941;p93"/>
          <p:cNvSpPr/>
          <p:nvPr/>
        </p:nvSpPr>
        <p:spPr>
          <a:xfrm>
            <a:off x="1831321" y="3410537"/>
            <a:ext cx="341122" cy="341834"/>
          </a:xfrm>
          <a:custGeom>
            <a:rect b="b" l="l" r="r" t="t"/>
            <a:pathLst>
              <a:path extrusionOk="0" h="11528" w="11504">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2" name="Google Shape;9942;p93"/>
          <p:cNvGrpSpPr/>
          <p:nvPr/>
        </p:nvGrpSpPr>
        <p:grpSpPr>
          <a:xfrm>
            <a:off x="1092631" y="3506583"/>
            <a:ext cx="340415" cy="187169"/>
            <a:chOff x="1759293" y="3649414"/>
            <a:chExt cx="340415" cy="187169"/>
          </a:xfrm>
        </p:grpSpPr>
        <p:sp>
          <p:nvSpPr>
            <p:cNvPr id="9943" name="Google Shape;9943;p93"/>
            <p:cNvSpPr/>
            <p:nvPr/>
          </p:nvSpPr>
          <p:spPr>
            <a:xfrm>
              <a:off x="2002922" y="3649414"/>
              <a:ext cx="96786" cy="105237"/>
            </a:xfrm>
            <a:custGeom>
              <a:rect b="b" l="l" r="r" t="t"/>
              <a:pathLst>
                <a:path extrusionOk="0" h="3549" w="3264">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93"/>
            <p:cNvSpPr/>
            <p:nvPr/>
          </p:nvSpPr>
          <p:spPr>
            <a:xfrm>
              <a:off x="1880781" y="3649414"/>
              <a:ext cx="97468" cy="105237"/>
            </a:xfrm>
            <a:custGeom>
              <a:rect b="b" l="l" r="r" t="t"/>
              <a:pathLst>
                <a:path extrusionOk="0" h="3549" w="3287">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93"/>
            <p:cNvSpPr/>
            <p:nvPr/>
          </p:nvSpPr>
          <p:spPr>
            <a:xfrm>
              <a:off x="1759293" y="3649414"/>
              <a:ext cx="96786" cy="105237"/>
            </a:xfrm>
            <a:custGeom>
              <a:rect b="b" l="l" r="r" t="t"/>
              <a:pathLst>
                <a:path extrusionOk="0" h="3549" w="3264">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93"/>
            <p:cNvSpPr/>
            <p:nvPr/>
          </p:nvSpPr>
          <p:spPr>
            <a:xfrm>
              <a:off x="1879358" y="3773008"/>
              <a:ext cx="99603" cy="63575"/>
            </a:xfrm>
            <a:custGeom>
              <a:rect b="b" l="l" r="r" t="t"/>
              <a:pathLst>
                <a:path extrusionOk="0" h="2144" w="3359">
                  <a:moveTo>
                    <a:pt x="0" y="0"/>
                  </a:moveTo>
                  <a:lnTo>
                    <a:pt x="0" y="2143"/>
                  </a:lnTo>
                  <a:lnTo>
                    <a:pt x="3358" y="2143"/>
                  </a:lnTo>
                  <a:lnTo>
                    <a:pt x="33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93"/>
            <p:cNvSpPr/>
            <p:nvPr/>
          </p:nvSpPr>
          <p:spPr>
            <a:xfrm>
              <a:off x="1999393" y="3773008"/>
              <a:ext cx="100314" cy="63575"/>
            </a:xfrm>
            <a:custGeom>
              <a:rect b="b" l="l" r="r" t="t"/>
              <a:pathLst>
                <a:path extrusionOk="0" h="2144" w="3383">
                  <a:moveTo>
                    <a:pt x="1" y="0"/>
                  </a:moveTo>
                  <a:lnTo>
                    <a:pt x="1" y="2143"/>
                  </a:lnTo>
                  <a:lnTo>
                    <a:pt x="3383" y="2143"/>
                  </a:lnTo>
                  <a:lnTo>
                    <a:pt x="338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93"/>
            <p:cNvSpPr/>
            <p:nvPr/>
          </p:nvSpPr>
          <p:spPr>
            <a:xfrm>
              <a:off x="1759293" y="3773008"/>
              <a:ext cx="100314" cy="63575"/>
            </a:xfrm>
            <a:custGeom>
              <a:rect b="b" l="l" r="r" t="t"/>
              <a:pathLst>
                <a:path extrusionOk="0" h="2144" w="3383">
                  <a:moveTo>
                    <a:pt x="1" y="0"/>
                  </a:moveTo>
                  <a:lnTo>
                    <a:pt x="1" y="2143"/>
                  </a:lnTo>
                  <a:lnTo>
                    <a:pt x="3383" y="2143"/>
                  </a:lnTo>
                  <a:lnTo>
                    <a:pt x="338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93"/>
          <p:cNvGrpSpPr/>
          <p:nvPr/>
        </p:nvGrpSpPr>
        <p:grpSpPr>
          <a:xfrm>
            <a:off x="1091949" y="4015014"/>
            <a:ext cx="340384" cy="341125"/>
            <a:chOff x="1758611" y="4157845"/>
            <a:chExt cx="340384" cy="341125"/>
          </a:xfrm>
        </p:grpSpPr>
        <p:sp>
          <p:nvSpPr>
            <p:cNvPr id="9950" name="Google Shape;9950;p93"/>
            <p:cNvSpPr/>
            <p:nvPr/>
          </p:nvSpPr>
          <p:spPr>
            <a:xfrm>
              <a:off x="1759293" y="4157845"/>
              <a:ext cx="186455" cy="163178"/>
            </a:xfrm>
            <a:custGeom>
              <a:rect b="b" l="l" r="r" t="t"/>
              <a:pathLst>
                <a:path extrusionOk="0" h="5503" w="6288">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93"/>
            <p:cNvSpPr/>
            <p:nvPr/>
          </p:nvSpPr>
          <p:spPr>
            <a:xfrm>
              <a:off x="1913251" y="4340744"/>
              <a:ext cx="185032" cy="156802"/>
            </a:xfrm>
            <a:custGeom>
              <a:rect b="b" l="l" r="r" t="t"/>
              <a:pathLst>
                <a:path extrusionOk="0" h="5288" w="624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93"/>
            <p:cNvSpPr/>
            <p:nvPr/>
          </p:nvSpPr>
          <p:spPr>
            <a:xfrm>
              <a:off x="1758611" y="4313908"/>
              <a:ext cx="161013" cy="185061"/>
            </a:xfrm>
            <a:custGeom>
              <a:rect b="b" l="l" r="r" t="t"/>
              <a:pathLst>
                <a:path extrusionOk="0" h="6241" w="543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93"/>
            <p:cNvSpPr/>
            <p:nvPr/>
          </p:nvSpPr>
          <p:spPr>
            <a:xfrm>
              <a:off x="1939376" y="4157845"/>
              <a:ext cx="159619" cy="187878"/>
            </a:xfrm>
            <a:custGeom>
              <a:rect b="b" l="l" r="r" t="t"/>
              <a:pathLst>
                <a:path extrusionOk="0" h="6336" w="5383">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54" name="Google Shape;9954;p93"/>
          <p:cNvSpPr/>
          <p:nvPr/>
        </p:nvSpPr>
        <p:spPr>
          <a:xfrm>
            <a:off x="1865273" y="3973330"/>
            <a:ext cx="272536" cy="343584"/>
          </a:xfrm>
          <a:custGeom>
            <a:rect b="b" l="l" r="r" t="t"/>
            <a:pathLst>
              <a:path extrusionOk="0" h="11587" w="9191">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5" name="Google Shape;9955;p93"/>
          <p:cNvGrpSpPr/>
          <p:nvPr/>
        </p:nvGrpSpPr>
        <p:grpSpPr>
          <a:xfrm>
            <a:off x="2588365" y="3981455"/>
            <a:ext cx="322742" cy="298723"/>
            <a:chOff x="2959796" y="4133855"/>
            <a:chExt cx="322742" cy="298723"/>
          </a:xfrm>
        </p:grpSpPr>
        <p:sp>
          <p:nvSpPr>
            <p:cNvPr id="9956" name="Google Shape;9956;p93"/>
            <p:cNvSpPr/>
            <p:nvPr/>
          </p:nvSpPr>
          <p:spPr>
            <a:xfrm>
              <a:off x="2959796" y="4369004"/>
              <a:ext cx="63575" cy="63575"/>
            </a:xfrm>
            <a:custGeom>
              <a:rect b="b" l="l" r="r" t="t"/>
              <a:pathLst>
                <a:path extrusionOk="0" h="2144" w="2144">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93"/>
            <p:cNvSpPr/>
            <p:nvPr/>
          </p:nvSpPr>
          <p:spPr>
            <a:xfrm>
              <a:off x="2959796" y="4289919"/>
              <a:ext cx="63575" cy="63575"/>
            </a:xfrm>
            <a:custGeom>
              <a:rect b="b" l="l" r="r" t="t"/>
              <a:pathLst>
                <a:path extrusionOk="0" h="2144" w="2144">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93"/>
            <p:cNvSpPr/>
            <p:nvPr/>
          </p:nvSpPr>
          <p:spPr>
            <a:xfrm>
              <a:off x="2959796" y="4212228"/>
              <a:ext cx="63575" cy="63575"/>
            </a:xfrm>
            <a:custGeom>
              <a:rect b="b" l="l" r="r" t="t"/>
              <a:pathLst>
                <a:path extrusionOk="0" h="2144" w="2144">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93"/>
            <p:cNvSpPr/>
            <p:nvPr/>
          </p:nvSpPr>
          <p:spPr>
            <a:xfrm>
              <a:off x="3045938" y="4369004"/>
              <a:ext cx="63605" cy="63575"/>
            </a:xfrm>
            <a:custGeom>
              <a:rect b="b" l="l" r="r" t="t"/>
              <a:pathLst>
                <a:path extrusionOk="0" h="2144" w="2145">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93"/>
            <p:cNvSpPr/>
            <p:nvPr/>
          </p:nvSpPr>
          <p:spPr>
            <a:xfrm>
              <a:off x="3045938" y="4289919"/>
              <a:ext cx="63605" cy="63575"/>
            </a:xfrm>
            <a:custGeom>
              <a:rect b="b" l="l" r="r" t="t"/>
              <a:pathLst>
                <a:path extrusionOk="0" h="2144" w="2145">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93"/>
            <p:cNvSpPr/>
            <p:nvPr/>
          </p:nvSpPr>
          <p:spPr>
            <a:xfrm>
              <a:off x="3132821" y="4369004"/>
              <a:ext cx="63575" cy="63575"/>
            </a:xfrm>
            <a:custGeom>
              <a:rect b="b" l="l" r="r" t="t"/>
              <a:pathLst>
                <a:path extrusionOk="0" h="2144" w="2144">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93"/>
            <p:cNvSpPr/>
            <p:nvPr/>
          </p:nvSpPr>
          <p:spPr>
            <a:xfrm>
              <a:off x="3132821" y="4289919"/>
              <a:ext cx="63575" cy="63575"/>
            </a:xfrm>
            <a:custGeom>
              <a:rect b="b" l="l" r="r" t="t"/>
              <a:pathLst>
                <a:path extrusionOk="0" h="2144" w="2144">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93"/>
            <p:cNvSpPr/>
            <p:nvPr/>
          </p:nvSpPr>
          <p:spPr>
            <a:xfrm>
              <a:off x="3132821" y="4212228"/>
              <a:ext cx="63575" cy="63575"/>
            </a:xfrm>
            <a:custGeom>
              <a:rect b="b" l="l" r="r" t="t"/>
              <a:pathLst>
                <a:path extrusionOk="0" h="2144" w="2144">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93"/>
            <p:cNvSpPr/>
            <p:nvPr/>
          </p:nvSpPr>
          <p:spPr>
            <a:xfrm>
              <a:off x="3218963" y="4369004"/>
              <a:ext cx="63575" cy="63575"/>
            </a:xfrm>
            <a:custGeom>
              <a:rect b="b" l="l" r="r" t="t"/>
              <a:pathLst>
                <a:path extrusionOk="0" h="2144" w="2144">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93"/>
            <p:cNvSpPr/>
            <p:nvPr/>
          </p:nvSpPr>
          <p:spPr>
            <a:xfrm>
              <a:off x="3218963" y="4289919"/>
              <a:ext cx="63575" cy="63575"/>
            </a:xfrm>
            <a:custGeom>
              <a:rect b="b" l="l" r="r" t="t"/>
              <a:pathLst>
                <a:path extrusionOk="0" h="2144" w="2144">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93"/>
            <p:cNvSpPr/>
            <p:nvPr/>
          </p:nvSpPr>
          <p:spPr>
            <a:xfrm>
              <a:off x="3218963" y="4212228"/>
              <a:ext cx="63575" cy="63575"/>
            </a:xfrm>
            <a:custGeom>
              <a:rect b="b" l="l" r="r" t="t"/>
              <a:pathLst>
                <a:path extrusionOk="0" h="2144" w="2144">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93"/>
            <p:cNvSpPr/>
            <p:nvPr/>
          </p:nvSpPr>
          <p:spPr>
            <a:xfrm>
              <a:off x="3218963" y="4133855"/>
              <a:ext cx="63575" cy="63575"/>
            </a:xfrm>
            <a:custGeom>
              <a:rect b="b" l="l" r="r" t="t"/>
              <a:pathLst>
                <a:path extrusionOk="0" h="2144" w="2144">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8" name="Google Shape;9968;p93"/>
          <p:cNvSpPr/>
          <p:nvPr/>
        </p:nvSpPr>
        <p:spPr>
          <a:xfrm>
            <a:off x="3272838" y="3977687"/>
            <a:ext cx="341093" cy="341093"/>
          </a:xfrm>
          <a:custGeom>
            <a:rect b="b" l="l" r="r" t="t"/>
            <a:pathLst>
              <a:path extrusionOk="0" h="11503" w="11503">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9" name="Google Shape;9969;p93"/>
          <p:cNvGrpSpPr/>
          <p:nvPr/>
        </p:nvGrpSpPr>
        <p:grpSpPr>
          <a:xfrm>
            <a:off x="4042436" y="3978232"/>
            <a:ext cx="341096" cy="341809"/>
            <a:chOff x="4118636" y="4140201"/>
            <a:chExt cx="341096" cy="341809"/>
          </a:xfrm>
        </p:grpSpPr>
        <p:sp>
          <p:nvSpPr>
            <p:cNvPr id="9970" name="Google Shape;9970;p93"/>
            <p:cNvSpPr/>
            <p:nvPr/>
          </p:nvSpPr>
          <p:spPr>
            <a:xfrm>
              <a:off x="4181471" y="4203065"/>
              <a:ext cx="98891" cy="211867"/>
            </a:xfrm>
            <a:custGeom>
              <a:rect b="b" l="l" r="r" t="t"/>
              <a:pathLst>
                <a:path extrusionOk="0" h="7145" w="3335">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93"/>
            <p:cNvSpPr/>
            <p:nvPr/>
          </p:nvSpPr>
          <p:spPr>
            <a:xfrm>
              <a:off x="4277517" y="4327341"/>
              <a:ext cx="95362" cy="91834"/>
            </a:xfrm>
            <a:custGeom>
              <a:rect b="b" l="l" r="r" t="t"/>
              <a:pathLst>
                <a:path extrusionOk="0" h="3097" w="3216">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93"/>
            <p:cNvSpPr/>
            <p:nvPr/>
          </p:nvSpPr>
          <p:spPr>
            <a:xfrm>
              <a:off x="4298689" y="4140201"/>
              <a:ext cx="161043" cy="258481"/>
            </a:xfrm>
            <a:custGeom>
              <a:rect b="b" l="l" r="r" t="t"/>
              <a:pathLst>
                <a:path extrusionOk="0" h="8717" w="5431">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93"/>
            <p:cNvSpPr/>
            <p:nvPr/>
          </p:nvSpPr>
          <p:spPr>
            <a:xfrm>
              <a:off x="4266219" y="4391599"/>
              <a:ext cx="158908" cy="90410"/>
            </a:xfrm>
            <a:custGeom>
              <a:rect b="b" l="l" r="r" t="t"/>
              <a:pathLst>
                <a:path extrusionOk="0" h="3049" w="5359">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93"/>
            <p:cNvSpPr/>
            <p:nvPr/>
          </p:nvSpPr>
          <p:spPr>
            <a:xfrm>
              <a:off x="4118636" y="4140913"/>
              <a:ext cx="160331" cy="335459"/>
            </a:xfrm>
            <a:custGeom>
              <a:rect b="b" l="l" r="r" t="t"/>
              <a:pathLst>
                <a:path extrusionOk="0" h="11313" w="5407">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93"/>
            <p:cNvSpPr/>
            <p:nvPr/>
          </p:nvSpPr>
          <p:spPr>
            <a:xfrm>
              <a:off x="4299401" y="4203065"/>
              <a:ext cx="98891" cy="161725"/>
            </a:xfrm>
            <a:custGeom>
              <a:rect b="b" l="l" r="r" t="t"/>
              <a:pathLst>
                <a:path extrusionOk="0" h="5454" w="3335">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6" name="Google Shape;9976;p93"/>
          <p:cNvGrpSpPr/>
          <p:nvPr/>
        </p:nvGrpSpPr>
        <p:grpSpPr>
          <a:xfrm>
            <a:off x="4781640" y="3977520"/>
            <a:ext cx="341839" cy="340411"/>
            <a:chOff x="4705440" y="4139489"/>
            <a:chExt cx="341839" cy="340411"/>
          </a:xfrm>
        </p:grpSpPr>
        <p:sp>
          <p:nvSpPr>
            <p:cNvPr id="9977" name="Google Shape;9977;p93"/>
            <p:cNvSpPr/>
            <p:nvPr/>
          </p:nvSpPr>
          <p:spPr>
            <a:xfrm>
              <a:off x="4705440" y="4139489"/>
              <a:ext cx="64998" cy="340411"/>
            </a:xfrm>
            <a:custGeom>
              <a:rect b="b" l="l" r="r" t="t"/>
              <a:pathLst>
                <a:path extrusionOk="0" h="11480" w="2192">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93"/>
            <p:cNvSpPr/>
            <p:nvPr/>
          </p:nvSpPr>
          <p:spPr>
            <a:xfrm>
              <a:off x="4784554" y="4174094"/>
              <a:ext cx="190695" cy="75584"/>
            </a:xfrm>
            <a:custGeom>
              <a:rect b="b" l="l" r="r" t="t"/>
              <a:pathLst>
                <a:path extrusionOk="0" h="2549" w="6431">
                  <a:moveTo>
                    <a:pt x="1096" y="1"/>
                  </a:moveTo>
                  <a:lnTo>
                    <a:pt x="0" y="1263"/>
                  </a:lnTo>
                  <a:lnTo>
                    <a:pt x="1072" y="2549"/>
                  </a:lnTo>
                  <a:lnTo>
                    <a:pt x="6430" y="2549"/>
                  </a:lnTo>
                  <a:lnTo>
                    <a:pt x="6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93"/>
            <p:cNvSpPr/>
            <p:nvPr/>
          </p:nvSpPr>
          <p:spPr>
            <a:xfrm>
              <a:off x="4994290" y="4174094"/>
              <a:ext cx="52989" cy="75584"/>
            </a:xfrm>
            <a:custGeom>
              <a:rect b="b" l="l" r="r" t="t"/>
              <a:pathLst>
                <a:path extrusionOk="0" h="2549" w="1787">
                  <a:moveTo>
                    <a:pt x="0" y="1"/>
                  </a:moveTo>
                  <a:lnTo>
                    <a:pt x="0" y="2549"/>
                  </a:lnTo>
                  <a:lnTo>
                    <a:pt x="1786" y="2549"/>
                  </a:lnTo>
                  <a:lnTo>
                    <a:pt x="178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93"/>
            <p:cNvSpPr/>
            <p:nvPr/>
          </p:nvSpPr>
          <p:spPr>
            <a:xfrm>
              <a:off x="4784554" y="4271564"/>
              <a:ext cx="190695" cy="76296"/>
            </a:xfrm>
            <a:custGeom>
              <a:rect b="b" l="l" r="r" t="t"/>
              <a:pathLst>
                <a:path extrusionOk="0" h="2573" w="6431">
                  <a:moveTo>
                    <a:pt x="1096" y="0"/>
                  </a:moveTo>
                  <a:lnTo>
                    <a:pt x="0" y="1286"/>
                  </a:lnTo>
                  <a:lnTo>
                    <a:pt x="1072" y="2572"/>
                  </a:lnTo>
                  <a:lnTo>
                    <a:pt x="6430" y="2572"/>
                  </a:lnTo>
                  <a:lnTo>
                    <a:pt x="6430"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93"/>
            <p:cNvSpPr/>
            <p:nvPr/>
          </p:nvSpPr>
          <p:spPr>
            <a:xfrm>
              <a:off x="4994972" y="4271564"/>
              <a:ext cx="52307" cy="76296"/>
            </a:xfrm>
            <a:custGeom>
              <a:rect b="b" l="l" r="r" t="t"/>
              <a:pathLst>
                <a:path extrusionOk="0" h="2573" w="1764">
                  <a:moveTo>
                    <a:pt x="1" y="0"/>
                  </a:moveTo>
                  <a:lnTo>
                    <a:pt x="1" y="2572"/>
                  </a:lnTo>
                  <a:lnTo>
                    <a:pt x="1763" y="2572"/>
                  </a:lnTo>
                  <a:lnTo>
                    <a:pt x="1763"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93"/>
            <p:cNvSpPr/>
            <p:nvPr/>
          </p:nvSpPr>
          <p:spPr>
            <a:xfrm>
              <a:off x="4784554" y="4371821"/>
              <a:ext cx="190695" cy="75584"/>
            </a:xfrm>
            <a:custGeom>
              <a:rect b="b" l="l" r="r" t="t"/>
              <a:pathLst>
                <a:path extrusionOk="0" h="2549" w="6431">
                  <a:moveTo>
                    <a:pt x="1096" y="1"/>
                  </a:moveTo>
                  <a:lnTo>
                    <a:pt x="0" y="1263"/>
                  </a:lnTo>
                  <a:lnTo>
                    <a:pt x="1072" y="2549"/>
                  </a:lnTo>
                  <a:lnTo>
                    <a:pt x="6430" y="2549"/>
                  </a:lnTo>
                  <a:lnTo>
                    <a:pt x="643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93"/>
            <p:cNvSpPr/>
            <p:nvPr/>
          </p:nvSpPr>
          <p:spPr>
            <a:xfrm>
              <a:off x="4994972" y="4371821"/>
              <a:ext cx="52307" cy="75584"/>
            </a:xfrm>
            <a:custGeom>
              <a:rect b="b" l="l" r="r" t="t"/>
              <a:pathLst>
                <a:path extrusionOk="0" h="2549" w="1764">
                  <a:moveTo>
                    <a:pt x="1" y="1"/>
                  </a:moveTo>
                  <a:lnTo>
                    <a:pt x="1" y="2549"/>
                  </a:lnTo>
                  <a:lnTo>
                    <a:pt x="1763" y="2549"/>
                  </a:lnTo>
                  <a:lnTo>
                    <a:pt x="1763"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4" name="Google Shape;9984;p93"/>
          <p:cNvGrpSpPr/>
          <p:nvPr/>
        </p:nvGrpSpPr>
        <p:grpSpPr>
          <a:xfrm>
            <a:off x="5518768" y="3976976"/>
            <a:ext cx="340384" cy="342520"/>
            <a:chOff x="5290168" y="4143730"/>
            <a:chExt cx="340384" cy="342520"/>
          </a:xfrm>
        </p:grpSpPr>
        <p:sp>
          <p:nvSpPr>
            <p:cNvPr id="9985" name="Google Shape;9985;p93"/>
            <p:cNvSpPr/>
            <p:nvPr/>
          </p:nvSpPr>
          <p:spPr>
            <a:xfrm>
              <a:off x="5428588" y="4143730"/>
              <a:ext cx="100996" cy="138448"/>
            </a:xfrm>
            <a:custGeom>
              <a:rect b="b" l="l" r="r" t="t"/>
              <a:pathLst>
                <a:path extrusionOk="0" h="4669" w="3406">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93"/>
            <p:cNvSpPr/>
            <p:nvPr/>
          </p:nvSpPr>
          <p:spPr>
            <a:xfrm>
              <a:off x="5290168" y="4262371"/>
              <a:ext cx="134207" cy="103843"/>
            </a:xfrm>
            <a:custGeom>
              <a:rect b="b" l="l" r="r" t="t"/>
              <a:pathLst>
                <a:path extrusionOk="0" h="3502" w="4526">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93"/>
            <p:cNvSpPr/>
            <p:nvPr/>
          </p:nvSpPr>
          <p:spPr>
            <a:xfrm>
              <a:off x="5429270" y="4347120"/>
              <a:ext cx="101026" cy="139130"/>
            </a:xfrm>
            <a:custGeom>
              <a:rect b="b" l="l" r="r" t="t"/>
              <a:pathLst>
                <a:path extrusionOk="0" h="4692" w="3407">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93"/>
            <p:cNvSpPr/>
            <p:nvPr/>
          </p:nvSpPr>
          <p:spPr>
            <a:xfrm>
              <a:off x="5443414" y="4275093"/>
              <a:ext cx="187137" cy="78401"/>
            </a:xfrm>
            <a:custGeom>
              <a:rect b="b" l="l" r="r" t="t"/>
              <a:pathLst>
                <a:path extrusionOk="0" h="2644" w="6311">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93"/>
          <p:cNvGrpSpPr/>
          <p:nvPr/>
        </p:nvGrpSpPr>
        <p:grpSpPr>
          <a:xfrm>
            <a:off x="6248569" y="4009685"/>
            <a:ext cx="341126" cy="341837"/>
            <a:chOff x="5881923" y="4162085"/>
            <a:chExt cx="341126" cy="341837"/>
          </a:xfrm>
        </p:grpSpPr>
        <p:sp>
          <p:nvSpPr>
            <p:cNvPr id="9990" name="Google Shape;9990;p93"/>
            <p:cNvSpPr/>
            <p:nvPr/>
          </p:nvSpPr>
          <p:spPr>
            <a:xfrm>
              <a:off x="6062718" y="4163508"/>
              <a:ext cx="160331" cy="213290"/>
            </a:xfrm>
            <a:custGeom>
              <a:rect b="b" l="l" r="r" t="t"/>
              <a:pathLst>
                <a:path extrusionOk="0" h="7193" w="5407">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93"/>
            <p:cNvSpPr/>
            <p:nvPr/>
          </p:nvSpPr>
          <p:spPr>
            <a:xfrm>
              <a:off x="6009046" y="4343591"/>
              <a:ext cx="214002" cy="160331"/>
            </a:xfrm>
            <a:custGeom>
              <a:rect b="b" l="l" r="r" t="t"/>
              <a:pathLst>
                <a:path extrusionOk="0" h="5407" w="7217">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93"/>
            <p:cNvSpPr/>
            <p:nvPr/>
          </p:nvSpPr>
          <p:spPr>
            <a:xfrm>
              <a:off x="5881923" y="4162085"/>
              <a:ext cx="216137" cy="161043"/>
            </a:xfrm>
            <a:custGeom>
              <a:rect b="b" l="l" r="r" t="t"/>
              <a:pathLst>
                <a:path extrusionOk="0" h="5431" w="7289">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93"/>
            <p:cNvSpPr/>
            <p:nvPr/>
          </p:nvSpPr>
          <p:spPr>
            <a:xfrm>
              <a:off x="5881923" y="4290631"/>
              <a:ext cx="161043" cy="213290"/>
            </a:xfrm>
            <a:custGeom>
              <a:rect b="b" l="l" r="r" t="t"/>
              <a:pathLst>
                <a:path extrusionOk="0" h="7193" w="5431">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4" name="Google Shape;9994;p93"/>
          <p:cNvGrpSpPr/>
          <p:nvPr/>
        </p:nvGrpSpPr>
        <p:grpSpPr>
          <a:xfrm>
            <a:off x="6982713" y="3987424"/>
            <a:ext cx="342520" cy="298159"/>
            <a:chOff x="6458882" y="4149393"/>
            <a:chExt cx="342520" cy="298159"/>
          </a:xfrm>
        </p:grpSpPr>
        <p:sp>
          <p:nvSpPr>
            <p:cNvPr id="9995" name="Google Shape;9995;p93"/>
            <p:cNvSpPr/>
            <p:nvPr/>
          </p:nvSpPr>
          <p:spPr>
            <a:xfrm>
              <a:off x="6575389" y="4149393"/>
              <a:ext cx="109477" cy="93939"/>
            </a:xfrm>
            <a:custGeom>
              <a:rect b="b" l="l" r="r" t="t"/>
              <a:pathLst>
                <a:path extrusionOk="0" h="3168" w="3692">
                  <a:moveTo>
                    <a:pt x="1834" y="0"/>
                  </a:moveTo>
                  <a:lnTo>
                    <a:pt x="1" y="3168"/>
                  </a:lnTo>
                  <a:lnTo>
                    <a:pt x="3692" y="3168"/>
                  </a:lnTo>
                  <a:lnTo>
                    <a:pt x="183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93"/>
            <p:cNvSpPr/>
            <p:nvPr/>
          </p:nvSpPr>
          <p:spPr>
            <a:xfrm>
              <a:off x="6499121" y="4263083"/>
              <a:ext cx="263433" cy="67815"/>
            </a:xfrm>
            <a:custGeom>
              <a:rect b="b" l="l" r="r" t="t"/>
              <a:pathLst>
                <a:path extrusionOk="0" h="2287" w="8884">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93"/>
            <p:cNvSpPr/>
            <p:nvPr/>
          </p:nvSpPr>
          <p:spPr>
            <a:xfrm>
              <a:off x="6702512" y="4350649"/>
              <a:ext cx="98891" cy="96904"/>
            </a:xfrm>
            <a:custGeom>
              <a:rect b="b" l="l" r="r" t="t"/>
              <a:pathLst>
                <a:path extrusionOk="0" h="3268" w="3335">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93"/>
            <p:cNvSpPr/>
            <p:nvPr/>
          </p:nvSpPr>
          <p:spPr>
            <a:xfrm>
              <a:off x="6458882" y="4350649"/>
              <a:ext cx="99603" cy="96904"/>
            </a:xfrm>
            <a:custGeom>
              <a:rect b="b" l="l" r="r" t="t"/>
              <a:pathLst>
                <a:path extrusionOk="0" h="3268" w="3359">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93"/>
            <p:cNvSpPr/>
            <p:nvPr/>
          </p:nvSpPr>
          <p:spPr>
            <a:xfrm>
              <a:off x="6580341" y="4350649"/>
              <a:ext cx="98891" cy="96904"/>
            </a:xfrm>
            <a:custGeom>
              <a:rect b="b" l="l" r="r" t="t"/>
              <a:pathLst>
                <a:path extrusionOk="0" h="3268" w="3335">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0" name="Google Shape;10000;p93"/>
          <p:cNvGrpSpPr/>
          <p:nvPr/>
        </p:nvGrpSpPr>
        <p:grpSpPr>
          <a:xfrm>
            <a:off x="7711665" y="3981760"/>
            <a:ext cx="341808" cy="341808"/>
            <a:chOff x="7045004" y="4143730"/>
            <a:chExt cx="341808" cy="341808"/>
          </a:xfrm>
        </p:grpSpPr>
        <p:sp>
          <p:nvSpPr>
            <p:cNvPr id="10001" name="Google Shape;10001;p93"/>
            <p:cNvSpPr/>
            <p:nvPr/>
          </p:nvSpPr>
          <p:spPr>
            <a:xfrm>
              <a:off x="7148819" y="4248257"/>
              <a:ext cx="132784" cy="132072"/>
            </a:xfrm>
            <a:custGeom>
              <a:rect b="b" l="l" r="r" t="t"/>
              <a:pathLst>
                <a:path extrusionOk="0" h="4454" w="4478">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93"/>
            <p:cNvSpPr/>
            <p:nvPr/>
          </p:nvSpPr>
          <p:spPr>
            <a:xfrm>
              <a:off x="7045004" y="4325918"/>
              <a:ext cx="158908" cy="159619"/>
            </a:xfrm>
            <a:custGeom>
              <a:rect b="b" l="l" r="r" t="t"/>
              <a:pathLst>
                <a:path extrusionOk="0" h="5383" w="5359">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93"/>
            <p:cNvSpPr/>
            <p:nvPr/>
          </p:nvSpPr>
          <p:spPr>
            <a:xfrm>
              <a:off x="7227904" y="4143730"/>
              <a:ext cx="158908" cy="158908"/>
            </a:xfrm>
            <a:custGeom>
              <a:rect b="b" l="l" r="r" t="t"/>
              <a:pathLst>
                <a:path extrusionOk="0" h="5359" w="5359">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93"/>
            <p:cNvSpPr/>
            <p:nvPr/>
          </p:nvSpPr>
          <p:spPr>
            <a:xfrm>
              <a:off x="7045004" y="4143730"/>
              <a:ext cx="158908" cy="158908"/>
            </a:xfrm>
            <a:custGeom>
              <a:rect b="b" l="l" r="r" t="t"/>
              <a:pathLst>
                <a:path extrusionOk="0" h="5359" w="5359">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93"/>
            <p:cNvSpPr/>
            <p:nvPr/>
          </p:nvSpPr>
          <p:spPr>
            <a:xfrm>
              <a:off x="7227904" y="4325918"/>
              <a:ext cx="158908" cy="159619"/>
            </a:xfrm>
            <a:custGeom>
              <a:rect b="b" l="l" r="r" t="t"/>
              <a:pathLst>
                <a:path extrusionOk="0" h="5383" w="5359">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6" name="Google Shape;10006;p93"/>
          <p:cNvSpPr txBox="1"/>
          <p:nvPr/>
        </p:nvSpPr>
        <p:spPr>
          <a:xfrm>
            <a:off x="1048350" y="11586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Infographics Elements</a:t>
            </a:r>
            <a:endParaRPr sz="1600">
              <a:solidFill>
                <a:srgbClr val="FFFFFF"/>
              </a:solidFill>
            </a:endParaRPr>
          </a:p>
        </p:txBody>
      </p:sp>
      <p:sp>
        <p:nvSpPr>
          <p:cNvPr id="10007" name="Google Shape;10007;p9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Premium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011" name="Shape 10011"/>
        <p:cNvGrpSpPr/>
        <p:nvPr/>
      </p:nvGrpSpPr>
      <p:grpSpPr>
        <a:xfrm>
          <a:off x="0" y="0"/>
          <a:ext cx="0" cy="0"/>
          <a:chOff x="0" y="0"/>
          <a:chExt cx="0" cy="0"/>
        </a:xfrm>
      </p:grpSpPr>
      <p:pic>
        <p:nvPicPr>
          <p:cNvPr id="10012" name="Google Shape;10012;p9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ExtraBold"/>
                <a:ea typeface="MuseoModerno ExtraBold"/>
                <a:cs typeface="MuseoModerno ExtraBold"/>
                <a:sym typeface="MuseoModerno ExtraBold"/>
              </a:rPr>
              <a:t>commitments</a:t>
            </a:r>
            <a:endParaRPr>
              <a:latin typeface="MuseoModerno ExtraBold"/>
              <a:ea typeface="MuseoModerno ExtraBold"/>
              <a:cs typeface="MuseoModerno ExtraBold"/>
              <a:sym typeface="MuseoModerno ExtraBold"/>
            </a:endParaRPr>
          </a:p>
        </p:txBody>
      </p:sp>
      <p:sp>
        <p:nvSpPr>
          <p:cNvPr id="313" name="Google Shape;313;p44"/>
          <p:cNvSpPr txBox="1"/>
          <p:nvPr>
            <p:ph idx="1" type="subTitle"/>
          </p:nvPr>
        </p:nvSpPr>
        <p:spPr>
          <a:xfrm>
            <a:off x="1366963" y="1967728"/>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Commitments to </a:t>
            </a:r>
            <a:r>
              <a:rPr b="1" lang="en"/>
              <a:t>science</a:t>
            </a:r>
            <a:endParaRPr b="1"/>
          </a:p>
        </p:txBody>
      </p:sp>
      <p:sp>
        <p:nvSpPr>
          <p:cNvPr id="314" name="Google Shape;314;p44"/>
          <p:cNvSpPr txBox="1"/>
          <p:nvPr>
            <p:ph idx="2" type="subTitle"/>
          </p:nvPr>
        </p:nvSpPr>
        <p:spPr>
          <a:xfrm>
            <a:off x="4869438" y="1967728"/>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Commitments to </a:t>
            </a:r>
            <a:r>
              <a:rPr b="1" lang="en"/>
              <a:t>our clients</a:t>
            </a:r>
            <a:endParaRPr b="1"/>
          </a:p>
        </p:txBody>
      </p:sp>
      <p:sp>
        <p:nvSpPr>
          <p:cNvPr id="315" name="Google Shape;315;p44"/>
          <p:cNvSpPr txBox="1"/>
          <p:nvPr>
            <p:ph idx="3" type="subTitle"/>
          </p:nvPr>
        </p:nvSpPr>
        <p:spPr>
          <a:xfrm>
            <a:off x="1692163" y="2734126"/>
            <a:ext cx="2257200" cy="11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entire Solar System</a:t>
            </a:r>
            <a:endParaRPr/>
          </a:p>
        </p:txBody>
      </p:sp>
      <p:sp>
        <p:nvSpPr>
          <p:cNvPr id="316" name="Google Shape;316;p44"/>
          <p:cNvSpPr txBox="1"/>
          <p:nvPr>
            <p:ph idx="4" type="subTitle"/>
          </p:nvPr>
        </p:nvSpPr>
        <p:spPr>
          <a:xfrm>
            <a:off x="5194638" y="2734126"/>
            <a:ext cx="2257200" cy="11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and the fourth-brightest object in the night sky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45"/>
          <p:cNvPicPr preferRelativeResize="0"/>
          <p:nvPr/>
        </p:nvPicPr>
        <p:blipFill>
          <a:blip r:embed="rId3">
            <a:alphaModFix/>
          </a:blip>
          <a:stretch>
            <a:fillRect/>
          </a:stretch>
        </p:blipFill>
        <p:spPr>
          <a:xfrm>
            <a:off x="1867273" y="2471321"/>
            <a:ext cx="892485" cy="892500"/>
          </a:xfrm>
          <a:prstGeom prst="rect">
            <a:avLst/>
          </a:prstGeom>
          <a:noFill/>
          <a:ln>
            <a:noFill/>
          </a:ln>
        </p:spPr>
      </p:pic>
      <p:sp>
        <p:nvSpPr>
          <p:cNvPr id="322" name="Google Shape;322;p45"/>
          <p:cNvSpPr txBox="1"/>
          <p:nvPr/>
        </p:nvSpPr>
        <p:spPr>
          <a:xfrm>
            <a:off x="1875938" y="2478987"/>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2005</a:t>
            </a:r>
            <a:endParaRPr sz="2200">
              <a:solidFill>
                <a:srgbClr val="FFFFFF"/>
              </a:solidFill>
              <a:latin typeface="MuseoModerno"/>
              <a:ea typeface="MuseoModerno"/>
              <a:cs typeface="MuseoModerno"/>
              <a:sym typeface="MuseoModerno"/>
            </a:endParaRPr>
          </a:p>
        </p:txBody>
      </p:sp>
      <p:pic>
        <p:nvPicPr>
          <p:cNvPr id="323" name="Google Shape;323;p45"/>
          <p:cNvPicPr preferRelativeResize="0"/>
          <p:nvPr/>
        </p:nvPicPr>
        <p:blipFill>
          <a:blip r:embed="rId3">
            <a:alphaModFix/>
          </a:blip>
          <a:stretch>
            <a:fillRect/>
          </a:stretch>
        </p:blipFill>
        <p:spPr>
          <a:xfrm>
            <a:off x="4125761" y="2471321"/>
            <a:ext cx="892485" cy="892500"/>
          </a:xfrm>
          <a:prstGeom prst="rect">
            <a:avLst/>
          </a:prstGeom>
          <a:noFill/>
          <a:ln>
            <a:noFill/>
          </a:ln>
        </p:spPr>
      </p:pic>
      <p:pic>
        <p:nvPicPr>
          <p:cNvPr id="324" name="Google Shape;324;p45"/>
          <p:cNvPicPr preferRelativeResize="0"/>
          <p:nvPr/>
        </p:nvPicPr>
        <p:blipFill>
          <a:blip r:embed="rId3">
            <a:alphaModFix/>
          </a:blip>
          <a:stretch>
            <a:fillRect/>
          </a:stretch>
        </p:blipFill>
        <p:spPr>
          <a:xfrm>
            <a:off x="6384248" y="2471321"/>
            <a:ext cx="892485" cy="892500"/>
          </a:xfrm>
          <a:prstGeom prst="rect">
            <a:avLst/>
          </a:prstGeom>
          <a:noFill/>
          <a:ln>
            <a:noFill/>
          </a:ln>
        </p:spPr>
      </p:pic>
      <p:sp>
        <p:nvSpPr>
          <p:cNvPr id="325" name="Google Shape;325;p4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ExtraBold"/>
                <a:ea typeface="MuseoModerno ExtraBold"/>
                <a:cs typeface="MuseoModerno ExtraBold"/>
                <a:sym typeface="MuseoModerno ExtraBold"/>
              </a:rPr>
              <a:t>history</a:t>
            </a:r>
            <a:endParaRPr>
              <a:latin typeface="MuseoModerno ExtraBold"/>
              <a:ea typeface="MuseoModerno ExtraBold"/>
              <a:cs typeface="MuseoModerno ExtraBold"/>
              <a:sym typeface="MuseoModerno ExtraBold"/>
            </a:endParaRPr>
          </a:p>
        </p:txBody>
      </p:sp>
      <p:cxnSp>
        <p:nvCxnSpPr>
          <p:cNvPr id="326" name="Google Shape;326;p45"/>
          <p:cNvCxnSpPr>
            <a:stCxn id="322" idx="3"/>
            <a:endCxn id="327" idx="1"/>
          </p:cNvCxnSpPr>
          <p:nvPr/>
        </p:nvCxnSpPr>
        <p:spPr>
          <a:xfrm>
            <a:off x="2759738" y="2917587"/>
            <a:ext cx="1370400" cy="0"/>
          </a:xfrm>
          <a:prstGeom prst="straightConnector1">
            <a:avLst/>
          </a:prstGeom>
          <a:noFill/>
          <a:ln cap="flat" cmpd="sng" w="19050">
            <a:solidFill>
              <a:schemeClr val="lt1"/>
            </a:solidFill>
            <a:prstDash val="solid"/>
            <a:round/>
            <a:headEnd len="med" w="med" type="oval"/>
            <a:tailEnd len="med" w="med" type="oval"/>
          </a:ln>
        </p:spPr>
      </p:cxnSp>
      <p:cxnSp>
        <p:nvCxnSpPr>
          <p:cNvPr id="328" name="Google Shape;328;p45"/>
          <p:cNvCxnSpPr>
            <a:stCxn id="327" idx="3"/>
            <a:endCxn id="329" idx="1"/>
          </p:cNvCxnSpPr>
          <p:nvPr/>
        </p:nvCxnSpPr>
        <p:spPr>
          <a:xfrm>
            <a:off x="5013892" y="2917587"/>
            <a:ext cx="1370400" cy="0"/>
          </a:xfrm>
          <a:prstGeom prst="straightConnector1">
            <a:avLst/>
          </a:prstGeom>
          <a:noFill/>
          <a:ln cap="flat" cmpd="sng" w="19050">
            <a:solidFill>
              <a:schemeClr val="lt1"/>
            </a:solidFill>
            <a:prstDash val="solid"/>
            <a:round/>
            <a:headEnd len="med" w="med" type="oval"/>
            <a:tailEnd len="med" w="med" type="oval"/>
          </a:ln>
        </p:spPr>
      </p:cxnSp>
      <p:cxnSp>
        <p:nvCxnSpPr>
          <p:cNvPr id="330" name="Google Shape;330;p45"/>
          <p:cNvCxnSpPr>
            <a:stCxn id="329" idx="3"/>
          </p:cNvCxnSpPr>
          <p:nvPr/>
        </p:nvCxnSpPr>
        <p:spPr>
          <a:xfrm flipH="1" rot="10800000">
            <a:off x="7268050" y="2887587"/>
            <a:ext cx="1882200" cy="30000"/>
          </a:xfrm>
          <a:prstGeom prst="straightConnector1">
            <a:avLst/>
          </a:prstGeom>
          <a:noFill/>
          <a:ln cap="flat" cmpd="sng" w="19050">
            <a:solidFill>
              <a:schemeClr val="lt1"/>
            </a:solidFill>
            <a:prstDash val="solid"/>
            <a:round/>
            <a:headEnd len="med" w="med" type="oval"/>
            <a:tailEnd len="med" w="med" type="none"/>
          </a:ln>
        </p:spPr>
      </p:cxnSp>
      <p:sp>
        <p:nvSpPr>
          <p:cNvPr id="327" name="Google Shape;327;p45"/>
          <p:cNvSpPr txBox="1"/>
          <p:nvPr/>
        </p:nvSpPr>
        <p:spPr>
          <a:xfrm>
            <a:off x="4130092" y="2478987"/>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2008</a:t>
            </a:r>
            <a:endParaRPr sz="2200">
              <a:solidFill>
                <a:srgbClr val="FFFFFF"/>
              </a:solidFill>
              <a:latin typeface="MuseoModerno"/>
              <a:ea typeface="MuseoModerno"/>
              <a:cs typeface="MuseoModerno"/>
              <a:sym typeface="MuseoModerno"/>
            </a:endParaRPr>
          </a:p>
        </p:txBody>
      </p:sp>
      <p:sp>
        <p:nvSpPr>
          <p:cNvPr id="329" name="Google Shape;329;p45"/>
          <p:cNvSpPr txBox="1"/>
          <p:nvPr/>
        </p:nvSpPr>
        <p:spPr>
          <a:xfrm>
            <a:off x="6384250" y="2478987"/>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2010</a:t>
            </a:r>
            <a:endParaRPr sz="2200">
              <a:solidFill>
                <a:srgbClr val="FFFFFF"/>
              </a:solidFill>
              <a:latin typeface="MuseoModerno"/>
              <a:ea typeface="MuseoModerno"/>
              <a:cs typeface="MuseoModerno"/>
              <a:sym typeface="MuseoModerno"/>
            </a:endParaRPr>
          </a:p>
        </p:txBody>
      </p:sp>
      <p:sp>
        <p:nvSpPr>
          <p:cNvPr id="331" name="Google Shape;331;p45"/>
          <p:cNvSpPr txBox="1"/>
          <p:nvPr/>
        </p:nvSpPr>
        <p:spPr>
          <a:xfrm flipH="1">
            <a:off x="1435552" y="2005766"/>
            <a:ext cx="17646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solidFill>
                  <a:schemeClr val="lt1"/>
                </a:solidFill>
                <a:latin typeface="MuseoModerno"/>
                <a:ea typeface="MuseoModerno"/>
                <a:cs typeface="MuseoModerno"/>
                <a:sym typeface="MuseoModerno"/>
              </a:rPr>
              <a:t>Jupiter</a:t>
            </a:r>
            <a:endParaRPr b="1" sz="2200">
              <a:solidFill>
                <a:schemeClr val="lt1"/>
              </a:solidFill>
              <a:latin typeface="MuseoModerno"/>
              <a:ea typeface="MuseoModerno"/>
              <a:cs typeface="MuseoModerno"/>
              <a:sym typeface="MuseoModerno"/>
            </a:endParaRPr>
          </a:p>
        </p:txBody>
      </p:sp>
      <p:sp>
        <p:nvSpPr>
          <p:cNvPr id="332" name="Google Shape;332;p45"/>
          <p:cNvSpPr txBox="1"/>
          <p:nvPr/>
        </p:nvSpPr>
        <p:spPr>
          <a:xfrm flipH="1">
            <a:off x="1246252" y="1443194"/>
            <a:ext cx="21432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None/>
            </a:pPr>
            <a:r>
              <a:rPr lang="en">
                <a:solidFill>
                  <a:srgbClr val="FFFFFF"/>
                </a:solidFill>
                <a:latin typeface="Maven Pro"/>
                <a:ea typeface="Maven Pro"/>
                <a:cs typeface="Maven Pro"/>
                <a:sym typeface="Maven Pro"/>
              </a:rPr>
              <a:t>Jupiter is the biggest planet in the Solar System</a:t>
            </a:r>
            <a:endParaRPr>
              <a:solidFill>
                <a:srgbClr val="FFFFFF"/>
              </a:solidFill>
              <a:latin typeface="Maven Pro"/>
              <a:ea typeface="Maven Pro"/>
              <a:cs typeface="Maven Pro"/>
              <a:sym typeface="Maven Pro"/>
            </a:endParaRPr>
          </a:p>
        </p:txBody>
      </p:sp>
      <p:sp>
        <p:nvSpPr>
          <p:cNvPr id="333" name="Google Shape;333;p45"/>
          <p:cNvSpPr txBox="1"/>
          <p:nvPr/>
        </p:nvSpPr>
        <p:spPr>
          <a:xfrm flipH="1">
            <a:off x="3689700" y="3497859"/>
            <a:ext cx="17646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solidFill>
                  <a:schemeClr val="lt1"/>
                </a:solidFill>
                <a:latin typeface="MuseoModerno"/>
                <a:ea typeface="MuseoModerno"/>
                <a:cs typeface="MuseoModerno"/>
                <a:sym typeface="MuseoModerno"/>
              </a:rPr>
              <a:t>Venus</a:t>
            </a:r>
            <a:endParaRPr b="1" sz="2200">
              <a:solidFill>
                <a:schemeClr val="lt1"/>
              </a:solidFill>
              <a:latin typeface="MuseoModerno"/>
              <a:ea typeface="MuseoModerno"/>
              <a:cs typeface="MuseoModerno"/>
              <a:sym typeface="MuseoModerno"/>
            </a:endParaRPr>
          </a:p>
        </p:txBody>
      </p:sp>
      <p:sp>
        <p:nvSpPr>
          <p:cNvPr id="334" name="Google Shape;334;p45"/>
          <p:cNvSpPr txBox="1"/>
          <p:nvPr/>
        </p:nvSpPr>
        <p:spPr>
          <a:xfrm flipH="1">
            <a:off x="3500402" y="3757022"/>
            <a:ext cx="21432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None/>
            </a:pPr>
            <a:r>
              <a:rPr lang="en">
                <a:solidFill>
                  <a:srgbClr val="FFFFFF"/>
                </a:solidFill>
                <a:latin typeface="Maven Pro"/>
                <a:ea typeface="Maven Pro"/>
                <a:cs typeface="Maven Pro"/>
                <a:sym typeface="Maven Pro"/>
              </a:rPr>
              <a:t>Venus is the second planet from the Sun</a:t>
            </a:r>
            <a:endParaRPr>
              <a:solidFill>
                <a:srgbClr val="FFFFFF"/>
              </a:solidFill>
              <a:latin typeface="Maven Pro"/>
              <a:ea typeface="Maven Pro"/>
              <a:cs typeface="Maven Pro"/>
              <a:sym typeface="Maven Pro"/>
            </a:endParaRPr>
          </a:p>
        </p:txBody>
      </p:sp>
      <p:sp>
        <p:nvSpPr>
          <p:cNvPr id="335" name="Google Shape;335;p45"/>
          <p:cNvSpPr txBox="1"/>
          <p:nvPr/>
        </p:nvSpPr>
        <p:spPr>
          <a:xfrm flipH="1">
            <a:off x="5943852" y="2005766"/>
            <a:ext cx="17646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solidFill>
                  <a:schemeClr val="lt1"/>
                </a:solidFill>
                <a:latin typeface="MuseoModerno"/>
                <a:ea typeface="MuseoModerno"/>
                <a:cs typeface="MuseoModerno"/>
                <a:sym typeface="MuseoModerno"/>
              </a:rPr>
              <a:t>Mars</a:t>
            </a:r>
            <a:endParaRPr b="1" sz="2200">
              <a:solidFill>
                <a:schemeClr val="lt1"/>
              </a:solidFill>
              <a:latin typeface="MuseoModerno"/>
              <a:ea typeface="MuseoModerno"/>
              <a:cs typeface="MuseoModerno"/>
              <a:sym typeface="MuseoModerno"/>
            </a:endParaRPr>
          </a:p>
        </p:txBody>
      </p:sp>
      <p:sp>
        <p:nvSpPr>
          <p:cNvPr id="336" name="Google Shape;336;p45"/>
          <p:cNvSpPr txBox="1"/>
          <p:nvPr/>
        </p:nvSpPr>
        <p:spPr>
          <a:xfrm flipH="1">
            <a:off x="5754552" y="1443194"/>
            <a:ext cx="21432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None/>
            </a:pPr>
            <a:r>
              <a:rPr lang="en">
                <a:solidFill>
                  <a:srgbClr val="FFFFFF"/>
                </a:solidFill>
                <a:latin typeface="Maven Pro"/>
                <a:ea typeface="Maven Pro"/>
                <a:cs typeface="Maven Pro"/>
                <a:sym typeface="Maven Pro"/>
              </a:rPr>
              <a:t>Despite being red, Mars is a very cold place</a:t>
            </a:r>
            <a:endParaRPr>
              <a:solidFill>
                <a:srgbClr val="FFFFFF"/>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6"/>
          <p:cNvPicPr preferRelativeResize="0"/>
          <p:nvPr/>
        </p:nvPicPr>
        <p:blipFill>
          <a:blip r:embed="rId3">
            <a:alphaModFix/>
          </a:blip>
          <a:stretch>
            <a:fillRect/>
          </a:stretch>
        </p:blipFill>
        <p:spPr>
          <a:xfrm rot="-2836298">
            <a:off x="6524091" y="2272962"/>
            <a:ext cx="1296933" cy="1369634"/>
          </a:xfrm>
          <a:prstGeom prst="rect">
            <a:avLst/>
          </a:prstGeom>
          <a:noFill/>
          <a:ln>
            <a:noFill/>
          </a:ln>
        </p:spPr>
      </p:pic>
      <p:pic>
        <p:nvPicPr>
          <p:cNvPr id="342" name="Google Shape;342;p46"/>
          <p:cNvPicPr preferRelativeResize="0"/>
          <p:nvPr/>
        </p:nvPicPr>
        <p:blipFill>
          <a:blip r:embed="rId4">
            <a:alphaModFix/>
          </a:blip>
          <a:stretch>
            <a:fillRect/>
          </a:stretch>
        </p:blipFill>
        <p:spPr>
          <a:xfrm>
            <a:off x="1867273" y="2471321"/>
            <a:ext cx="892485" cy="892500"/>
          </a:xfrm>
          <a:prstGeom prst="rect">
            <a:avLst/>
          </a:prstGeom>
          <a:noFill/>
          <a:ln>
            <a:noFill/>
          </a:ln>
        </p:spPr>
      </p:pic>
      <p:pic>
        <p:nvPicPr>
          <p:cNvPr id="343" name="Google Shape;343;p46"/>
          <p:cNvPicPr preferRelativeResize="0"/>
          <p:nvPr/>
        </p:nvPicPr>
        <p:blipFill>
          <a:blip r:embed="rId4">
            <a:alphaModFix/>
          </a:blip>
          <a:stretch>
            <a:fillRect/>
          </a:stretch>
        </p:blipFill>
        <p:spPr>
          <a:xfrm>
            <a:off x="4125761" y="2471321"/>
            <a:ext cx="892485" cy="892500"/>
          </a:xfrm>
          <a:prstGeom prst="rect">
            <a:avLst/>
          </a:prstGeom>
          <a:noFill/>
          <a:ln>
            <a:noFill/>
          </a:ln>
        </p:spPr>
      </p:pic>
      <p:sp>
        <p:nvSpPr>
          <p:cNvPr id="344" name="Google Shape;344;p4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latin typeface="MuseoModerno ExtraBold"/>
                <a:ea typeface="MuseoModerno ExtraBold"/>
                <a:cs typeface="MuseoModerno ExtraBold"/>
                <a:sym typeface="MuseoModerno ExtraBold"/>
              </a:rPr>
              <a:t>history</a:t>
            </a:r>
            <a:endParaRPr>
              <a:latin typeface="MuseoModerno ExtraBold"/>
              <a:ea typeface="MuseoModerno ExtraBold"/>
              <a:cs typeface="MuseoModerno ExtraBold"/>
              <a:sym typeface="MuseoModerno ExtraBold"/>
            </a:endParaRPr>
          </a:p>
        </p:txBody>
      </p:sp>
      <p:sp>
        <p:nvSpPr>
          <p:cNvPr id="345" name="Google Shape;345;p46"/>
          <p:cNvSpPr txBox="1"/>
          <p:nvPr/>
        </p:nvSpPr>
        <p:spPr>
          <a:xfrm>
            <a:off x="3689700" y="3497859"/>
            <a:ext cx="17646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solidFill>
                  <a:schemeClr val="lt1"/>
                </a:solidFill>
                <a:latin typeface="MuseoModerno"/>
                <a:ea typeface="MuseoModerno"/>
                <a:cs typeface="MuseoModerno"/>
                <a:sym typeface="MuseoModerno"/>
              </a:rPr>
              <a:t>Saturn</a:t>
            </a:r>
            <a:endParaRPr b="1" sz="2200">
              <a:solidFill>
                <a:schemeClr val="lt1"/>
              </a:solidFill>
              <a:latin typeface="MuseoModerno"/>
              <a:ea typeface="MuseoModerno"/>
              <a:cs typeface="MuseoModerno"/>
              <a:sym typeface="MuseoModerno"/>
            </a:endParaRPr>
          </a:p>
        </p:txBody>
      </p:sp>
      <p:sp>
        <p:nvSpPr>
          <p:cNvPr id="346" name="Google Shape;346;p46"/>
          <p:cNvSpPr txBox="1"/>
          <p:nvPr/>
        </p:nvSpPr>
        <p:spPr>
          <a:xfrm>
            <a:off x="3500400" y="3757022"/>
            <a:ext cx="21432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None/>
            </a:pPr>
            <a:r>
              <a:rPr lang="en">
                <a:solidFill>
                  <a:srgbClr val="FFFFFF"/>
                </a:solidFill>
                <a:latin typeface="Maven Pro"/>
                <a:ea typeface="Maven Pro"/>
                <a:cs typeface="Maven Pro"/>
                <a:sym typeface="Maven Pro"/>
              </a:rPr>
              <a:t>Saturn is a gas giant and has several rings</a:t>
            </a:r>
            <a:endParaRPr>
              <a:solidFill>
                <a:srgbClr val="FFFFFF"/>
              </a:solidFill>
              <a:latin typeface="Maven Pro"/>
              <a:ea typeface="Maven Pro"/>
              <a:cs typeface="Maven Pro"/>
              <a:sym typeface="Maven Pro"/>
            </a:endParaRPr>
          </a:p>
        </p:txBody>
      </p:sp>
      <p:sp>
        <p:nvSpPr>
          <p:cNvPr id="347" name="Google Shape;347;p46"/>
          <p:cNvSpPr txBox="1"/>
          <p:nvPr/>
        </p:nvSpPr>
        <p:spPr>
          <a:xfrm>
            <a:off x="1435550" y="2005766"/>
            <a:ext cx="17646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solidFill>
                  <a:schemeClr val="lt1"/>
                </a:solidFill>
                <a:latin typeface="MuseoModerno"/>
                <a:ea typeface="MuseoModerno"/>
                <a:cs typeface="MuseoModerno"/>
                <a:sym typeface="MuseoModerno"/>
              </a:rPr>
              <a:t>Earth</a:t>
            </a:r>
            <a:endParaRPr b="1" sz="2200">
              <a:solidFill>
                <a:schemeClr val="lt1"/>
              </a:solidFill>
              <a:latin typeface="MuseoModerno"/>
              <a:ea typeface="MuseoModerno"/>
              <a:cs typeface="MuseoModerno"/>
              <a:sym typeface="MuseoModerno"/>
            </a:endParaRPr>
          </a:p>
        </p:txBody>
      </p:sp>
      <p:sp>
        <p:nvSpPr>
          <p:cNvPr id="348" name="Google Shape;348;p46"/>
          <p:cNvSpPr txBox="1"/>
          <p:nvPr/>
        </p:nvSpPr>
        <p:spPr>
          <a:xfrm>
            <a:off x="1246250" y="1443194"/>
            <a:ext cx="2143200" cy="571800"/>
          </a:xfrm>
          <a:prstGeom prst="rect">
            <a:avLst/>
          </a:prstGeom>
          <a:noFill/>
          <a:ln>
            <a:noFill/>
          </a:ln>
        </p:spPr>
        <p:txBody>
          <a:bodyPr anchorCtr="0" anchor="t" bIns="91425" lIns="0" spcFirstLastPara="1" rIns="0" wrap="square" tIns="91425">
            <a:noAutofit/>
          </a:bodyPr>
          <a:lstStyle/>
          <a:p>
            <a:pPr indent="0" lvl="0" marL="0" marR="0" rtl="0" algn="ctr">
              <a:lnSpc>
                <a:spcPct val="100000"/>
              </a:lnSpc>
              <a:spcBef>
                <a:spcPts val="0"/>
              </a:spcBef>
              <a:spcAft>
                <a:spcPts val="0"/>
              </a:spcAft>
              <a:buNone/>
            </a:pPr>
            <a:r>
              <a:rPr lang="en">
                <a:solidFill>
                  <a:srgbClr val="FFFFFF"/>
                </a:solidFill>
                <a:latin typeface="Maven Pro"/>
                <a:ea typeface="Maven Pro"/>
                <a:cs typeface="Maven Pro"/>
                <a:sym typeface="Maven Pro"/>
              </a:rPr>
              <a:t>Earth is the planet where we all live</a:t>
            </a:r>
            <a:endParaRPr>
              <a:solidFill>
                <a:srgbClr val="FFFFFF"/>
              </a:solidFill>
              <a:latin typeface="Maven Pro"/>
              <a:ea typeface="Maven Pro"/>
              <a:cs typeface="Maven Pro"/>
              <a:sym typeface="Maven Pro"/>
            </a:endParaRPr>
          </a:p>
        </p:txBody>
      </p:sp>
      <p:cxnSp>
        <p:nvCxnSpPr>
          <p:cNvPr id="349" name="Google Shape;349;p46"/>
          <p:cNvCxnSpPr>
            <a:stCxn id="350" idx="3"/>
            <a:endCxn id="351" idx="1"/>
          </p:cNvCxnSpPr>
          <p:nvPr/>
        </p:nvCxnSpPr>
        <p:spPr>
          <a:xfrm rot="10800000">
            <a:off x="5013908" y="2917575"/>
            <a:ext cx="1401900" cy="0"/>
          </a:xfrm>
          <a:prstGeom prst="straightConnector1">
            <a:avLst/>
          </a:prstGeom>
          <a:noFill/>
          <a:ln cap="flat" cmpd="sng" w="19050">
            <a:solidFill>
              <a:schemeClr val="lt1"/>
            </a:solidFill>
            <a:prstDash val="solid"/>
            <a:round/>
            <a:headEnd len="med" w="med" type="oval"/>
            <a:tailEnd len="med" w="med" type="oval"/>
          </a:ln>
        </p:spPr>
      </p:cxnSp>
      <p:cxnSp>
        <p:nvCxnSpPr>
          <p:cNvPr id="352" name="Google Shape;352;p46"/>
          <p:cNvCxnSpPr>
            <a:stCxn id="351" idx="3"/>
            <a:endCxn id="353" idx="1"/>
          </p:cNvCxnSpPr>
          <p:nvPr/>
        </p:nvCxnSpPr>
        <p:spPr>
          <a:xfrm rot="10800000">
            <a:off x="2759708" y="2917587"/>
            <a:ext cx="1370400" cy="0"/>
          </a:xfrm>
          <a:prstGeom prst="straightConnector1">
            <a:avLst/>
          </a:prstGeom>
          <a:noFill/>
          <a:ln cap="flat" cmpd="sng" w="19050">
            <a:solidFill>
              <a:schemeClr val="lt1"/>
            </a:solidFill>
            <a:prstDash val="solid"/>
            <a:round/>
            <a:headEnd len="med" w="med" type="oval"/>
            <a:tailEnd len="med" w="med" type="oval"/>
          </a:ln>
        </p:spPr>
      </p:cxnSp>
      <p:cxnSp>
        <p:nvCxnSpPr>
          <p:cNvPr id="354" name="Google Shape;354;p46"/>
          <p:cNvCxnSpPr>
            <a:stCxn id="353" idx="3"/>
          </p:cNvCxnSpPr>
          <p:nvPr/>
        </p:nvCxnSpPr>
        <p:spPr>
          <a:xfrm rot="10800000">
            <a:off x="52" y="2917587"/>
            <a:ext cx="1875900" cy="0"/>
          </a:xfrm>
          <a:prstGeom prst="straightConnector1">
            <a:avLst/>
          </a:prstGeom>
          <a:noFill/>
          <a:ln cap="flat" cmpd="sng" w="19050">
            <a:solidFill>
              <a:schemeClr val="lt1"/>
            </a:solidFill>
            <a:prstDash val="solid"/>
            <a:round/>
            <a:headEnd len="med" w="med" type="oval"/>
            <a:tailEnd len="med" w="med" type="oval"/>
          </a:ln>
        </p:spPr>
      </p:cxnSp>
      <p:sp>
        <p:nvSpPr>
          <p:cNvPr id="350" name="Google Shape;350;p46"/>
          <p:cNvSpPr txBox="1"/>
          <p:nvPr/>
        </p:nvSpPr>
        <p:spPr>
          <a:xfrm flipH="1">
            <a:off x="6415808" y="2478975"/>
            <a:ext cx="1513500" cy="8772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en" sz="2200">
                <a:solidFill>
                  <a:schemeClr val="lt1"/>
                </a:solidFill>
                <a:latin typeface="MuseoModerno"/>
                <a:ea typeface="MuseoModerno"/>
                <a:cs typeface="MuseoModerno"/>
                <a:sym typeface="MuseoModerno"/>
              </a:rPr>
              <a:t>And still</a:t>
            </a:r>
            <a:endParaRPr sz="2200">
              <a:solidFill>
                <a:schemeClr val="lt1"/>
              </a:solidFill>
              <a:latin typeface="MuseoModerno"/>
              <a:ea typeface="MuseoModerno"/>
              <a:cs typeface="MuseoModerno"/>
              <a:sym typeface="MuseoModerno"/>
            </a:endParaRPr>
          </a:p>
          <a:p>
            <a:pPr indent="0" lvl="0" marL="0" marR="0" rtl="0" algn="ctr">
              <a:lnSpc>
                <a:spcPct val="100000"/>
              </a:lnSpc>
              <a:spcBef>
                <a:spcPts val="0"/>
              </a:spcBef>
              <a:spcAft>
                <a:spcPts val="0"/>
              </a:spcAft>
              <a:buNone/>
            </a:pPr>
            <a:r>
              <a:rPr b="1" lang="en" sz="2200">
                <a:solidFill>
                  <a:schemeClr val="lt1"/>
                </a:solidFill>
                <a:latin typeface="MuseoModerno"/>
                <a:ea typeface="MuseoModerno"/>
                <a:cs typeface="MuseoModerno"/>
                <a:sym typeface="MuseoModerno"/>
              </a:rPr>
              <a:t>counting!</a:t>
            </a:r>
            <a:endParaRPr b="1" sz="2200">
              <a:solidFill>
                <a:schemeClr val="lt1"/>
              </a:solidFill>
              <a:latin typeface="MuseoModerno"/>
              <a:ea typeface="MuseoModerno"/>
              <a:cs typeface="MuseoModerno"/>
              <a:sym typeface="MuseoModerno"/>
            </a:endParaRPr>
          </a:p>
        </p:txBody>
      </p:sp>
      <p:sp>
        <p:nvSpPr>
          <p:cNvPr id="351" name="Google Shape;351;p46"/>
          <p:cNvSpPr txBox="1"/>
          <p:nvPr/>
        </p:nvSpPr>
        <p:spPr>
          <a:xfrm flipH="1">
            <a:off x="4130108" y="2478987"/>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2016</a:t>
            </a:r>
            <a:endParaRPr sz="2200">
              <a:solidFill>
                <a:srgbClr val="FFFFFF"/>
              </a:solidFill>
              <a:latin typeface="MuseoModerno"/>
              <a:ea typeface="MuseoModerno"/>
              <a:cs typeface="MuseoModerno"/>
              <a:sym typeface="MuseoModerno"/>
            </a:endParaRPr>
          </a:p>
        </p:txBody>
      </p:sp>
      <p:sp>
        <p:nvSpPr>
          <p:cNvPr id="353" name="Google Shape;353;p46"/>
          <p:cNvSpPr txBox="1"/>
          <p:nvPr/>
        </p:nvSpPr>
        <p:spPr>
          <a:xfrm flipH="1">
            <a:off x="1875952" y="2478987"/>
            <a:ext cx="883800" cy="8772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200">
                <a:solidFill>
                  <a:srgbClr val="FFFFFF"/>
                </a:solidFill>
                <a:latin typeface="MuseoModerno"/>
                <a:ea typeface="MuseoModerno"/>
                <a:cs typeface="MuseoModerno"/>
                <a:sym typeface="MuseoModerno"/>
              </a:rPr>
              <a:t>2012</a:t>
            </a:r>
            <a:endParaRPr sz="2200">
              <a:solidFill>
                <a:srgbClr val="FFFFFF"/>
              </a:solidFill>
              <a:latin typeface="MuseoModerno"/>
              <a:ea typeface="MuseoModerno"/>
              <a:cs typeface="MuseoModerno"/>
              <a:sym typeface="MuseoModerno"/>
            </a:endParaRPr>
          </a:p>
        </p:txBody>
      </p:sp>
      <p:cxnSp>
        <p:nvCxnSpPr>
          <p:cNvPr id="355" name="Google Shape;355;p46"/>
          <p:cNvCxnSpPr/>
          <p:nvPr/>
        </p:nvCxnSpPr>
        <p:spPr>
          <a:xfrm>
            <a:off x="7968752" y="2917575"/>
            <a:ext cx="495000" cy="0"/>
          </a:xfrm>
          <a:prstGeom prst="straightConnector1">
            <a:avLst/>
          </a:prstGeom>
          <a:noFill/>
          <a:ln cap="flat" cmpd="sng" w="19050">
            <a:solidFill>
              <a:schemeClr val="lt1"/>
            </a:solidFill>
            <a:prstDash val="solid"/>
            <a:round/>
            <a:headEnd len="med" w="med" type="none"/>
            <a:tailEnd len="med" w="med" type="oval"/>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2163341" y="1307100"/>
            <a:ext cx="6367800" cy="252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Awesome </a:t>
            </a:r>
            <a:r>
              <a:rPr lang="en">
                <a:latin typeface="MuseoModerno ExtraBold"/>
                <a:ea typeface="MuseoModerno ExtraBold"/>
                <a:cs typeface="MuseoModerno ExtraBold"/>
                <a:sym typeface="MuseoModerno ExtraBold"/>
              </a:rPr>
              <a:t>words</a:t>
            </a:r>
            <a:endParaRPr>
              <a:latin typeface="MuseoModerno ExtraBold"/>
              <a:ea typeface="MuseoModerno ExtraBold"/>
              <a:cs typeface="MuseoModerno ExtraBold"/>
              <a:sym typeface="MuseoModerno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